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&#65279;<?xml version="1.0" encoding="utf-8" standalone="yes"?>
<Relationships xmlns="http://schemas.openxmlformats.org/package/2006/relationships">
  <Relationship Id="rId2" Type="http://schemas.openxmlformats.org/package/2006/relationships/metadata/thumbnail" Target="docProps/thumbnail.jpeg" />
  <Relationship Id="rId1" Type="http://schemas.openxmlformats.org/officeDocument/2006/relationships/officeDocument" Target="ppt/presentation.xml" />
  <Relationship Id="rId6" Type="http://schemas.microsoft.com/office/2020/02/relationships/classificationlabels" Target="docMetadata/LabelInfo.xml" />
  <Relationship Id="rId5" Type="http://schemas.openxmlformats.org/officeDocument/2006/relationships/custom-properties" Target="docProps/custom.xml" />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4"/>
  </p:sldMasterIdLst>
  <p:notesMasterIdLst>
    <p:notesMasterId r:id="rId13"/>
  </p:notesMasterIdLst>
  <p:sldIdLst>
    <p:sldId id="305" r:id="rId5"/>
    <p:sldId id="325" r:id="rId6"/>
    <p:sldId id="324" r:id="rId7"/>
    <p:sldId id="294" r:id="rId8"/>
    <p:sldId id="323" r:id="rId9"/>
    <p:sldId id="311" r:id="rId10"/>
    <p:sldId id="307" r:id="rId11"/>
    <p:sldId id="319" r:id="rId1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CDDD922-B9DE-B149-A160-F959085FE7E6}" name="Sakai, Taro" initials="ST" userId="Sakai, Taro" providerId="None"/>
  <p188:author id="{BA7CC5F5-D818-4FD1-90B3-261D3640E272}" name="Kikuchi, Yoshihiro" initials="KY" userId="Kikuchi, Yoshihiro"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259E53"/>
    <a:srgbClr val="1654A4"/>
    <a:srgbClr val="239E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769" autoAdjust="0"/>
    <p:restoredTop sz="95214" autoAdjust="0"/>
  </p:normalViewPr>
  <p:slideViewPr>
    <p:cSldViewPr>
      <p:cViewPr varScale="1">
        <p:scale>
          <a:sx n="127" d="100"/>
          <a:sy n="127" d="100"/>
        </p:scale>
        <p:origin x="756" y="11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&#65279;<?xml version="1.0" encoding="utf-8" standalone="yes"?>
<Relationships xmlns="http://schemas.openxmlformats.org/package/2006/relationships">
  <Relationship Id="rId8" Type="http://schemas.openxmlformats.org/officeDocument/2006/relationships/slide" Target="slides/slide4.xml" />
  <Relationship Id="rId13" Type="http://schemas.openxmlformats.org/officeDocument/2006/relationships/notesMaster" Target="notesMasters/notesMaster1.xml" />
  <Relationship Id="rId18" Type="http://schemas.microsoft.com/office/2016/11/relationships/changesInfo" Target="changesInfos/changesInfo1.xml" />
  <Relationship Id="rId3" Type="http://schemas.openxmlformats.org/officeDocument/2006/relationships/customXml" Target="../customXml/item3.xml" />
  <Relationship Id="rId7" Type="http://schemas.openxmlformats.org/officeDocument/2006/relationships/slide" Target="slides/slide3.xml" />
  <Relationship Id="rId12" Type="http://schemas.openxmlformats.org/officeDocument/2006/relationships/slide" Target="slides/slide8.xml" />
  <Relationship Id="rId17" Type="http://schemas.openxmlformats.org/officeDocument/2006/relationships/tableStyles" Target="tableStyles.xml" />
  <Relationship Id="rId2" Type="http://schemas.openxmlformats.org/officeDocument/2006/relationships/customXml" Target="../customXml/item2.xml" />
  <Relationship Id="rId16" Type="http://schemas.openxmlformats.org/officeDocument/2006/relationships/theme" Target="theme/theme1.xml" />
  <Relationship Id="rId1" Type="http://schemas.openxmlformats.org/officeDocument/2006/relationships/customXml" Target="../customXml/item1.xml" />
  <Relationship Id="rId6" Type="http://schemas.openxmlformats.org/officeDocument/2006/relationships/slide" Target="slides/slide2.xml" />
  <Relationship Id="rId11" Type="http://schemas.openxmlformats.org/officeDocument/2006/relationships/slide" Target="slides/slide7.xml" />
  <Relationship Id="rId5" Type="http://schemas.openxmlformats.org/officeDocument/2006/relationships/slide" Target="slides/slide1.xml" />
  <Relationship Id="rId15" Type="http://schemas.openxmlformats.org/officeDocument/2006/relationships/viewProps" Target="viewProps.xml" />
  <Relationship Id="rId10" Type="http://schemas.openxmlformats.org/officeDocument/2006/relationships/slide" Target="slides/slide6.xml" />
  <Relationship Id="rId19" Type="http://schemas.microsoft.com/office/2018/10/relationships/authors" Target="authors.xml" />
  <Relationship Id="rId4" Type="http://schemas.openxmlformats.org/officeDocument/2006/relationships/slideMaster" Target="slideMasters/slideMaster1.xml" />
  <Relationship Id="rId9" Type="http://schemas.openxmlformats.org/officeDocument/2006/relationships/slide" Target="slides/slide5.xml" />
  <Relationship Id="rId14" Type="http://schemas.openxmlformats.org/officeDocument/2006/relationships/presProps" Target="presProps.xml" />
</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ikuchi, Yoshihiro" userId="a66662e1-766b-4620-bb24-a5cb437edf8e" providerId="ADAL" clId="{1471C0DA-D86D-4BED-B217-FF8AA0BB9E26}"/>
    <pc:docChg chg="modSld">
      <pc:chgData name="Kikuchi, Yoshihiro" userId="a66662e1-766b-4620-bb24-a5cb437edf8e" providerId="ADAL" clId="{1471C0DA-D86D-4BED-B217-FF8AA0BB9E26}" dt="2026-05-28T13:45:39.548" v="44" actId="20577"/>
      <pc:docMkLst>
        <pc:docMk/>
      </pc:docMkLst>
      <pc:sldChg chg="modSp mod">
        <pc:chgData name="Kikuchi, Yoshihiro" userId="a66662e1-766b-4620-bb24-a5cb437edf8e" providerId="ADAL" clId="{1471C0DA-D86D-4BED-B217-FF8AA0BB9E26}" dt="2026-05-28T13:32:04.761" v="21" actId="13926"/>
        <pc:sldMkLst>
          <pc:docMk/>
          <pc:sldMk cId="1182220095" sldId="305"/>
        </pc:sldMkLst>
        <pc:spChg chg="mod">
          <ac:chgData name="Kikuchi, Yoshihiro" userId="a66662e1-766b-4620-bb24-a5cb437edf8e" providerId="ADAL" clId="{1471C0DA-D86D-4BED-B217-FF8AA0BB9E26}" dt="2026-05-28T13:32:04.761" v="21" actId="13926"/>
          <ac:spMkLst>
            <pc:docMk/>
            <pc:sldMk cId="1182220095" sldId="305"/>
            <ac:spMk id="11" creationId="{00E6CE07-BBAC-4CD3-8C96-CB381133C18B}"/>
          </ac:spMkLst>
        </pc:spChg>
        <pc:graphicFrameChg chg="modGraphic">
          <ac:chgData name="Kikuchi, Yoshihiro" userId="a66662e1-766b-4620-bb24-a5cb437edf8e" providerId="ADAL" clId="{1471C0DA-D86D-4BED-B217-FF8AA0BB9E26}" dt="2026-05-28T13:30:58.041" v="4" actId="20577"/>
          <ac:graphicFrameMkLst>
            <pc:docMk/>
            <pc:sldMk cId="1182220095" sldId="305"/>
            <ac:graphicFrameMk id="3" creationId="{2E5FA102-3C5C-980F-ECAF-AE0FC0C49F0A}"/>
          </ac:graphicFrameMkLst>
        </pc:graphicFrameChg>
      </pc:sldChg>
      <pc:sldChg chg="modSp mod">
        <pc:chgData name="Kikuchi, Yoshihiro" userId="a66662e1-766b-4620-bb24-a5cb437edf8e" providerId="ADAL" clId="{1471C0DA-D86D-4BED-B217-FF8AA0BB9E26}" dt="2026-05-28T13:45:39.548" v="44" actId="20577"/>
        <pc:sldMkLst>
          <pc:docMk/>
          <pc:sldMk cId="3756108934" sldId="307"/>
        </pc:sldMkLst>
        <pc:spChg chg="mod">
          <ac:chgData name="Kikuchi, Yoshihiro" userId="a66662e1-766b-4620-bb24-a5cb437edf8e" providerId="ADAL" clId="{1471C0DA-D86D-4BED-B217-FF8AA0BB9E26}" dt="2026-05-28T13:45:31.748" v="41" actId="13926"/>
          <ac:spMkLst>
            <pc:docMk/>
            <pc:sldMk cId="3756108934" sldId="307"/>
            <ac:spMk id="3" creationId="{00000000-0000-0000-0000-000000000000}"/>
          </ac:spMkLst>
        </pc:spChg>
        <pc:graphicFrameChg chg="modGraphic">
          <ac:chgData name="Kikuchi, Yoshihiro" userId="a66662e1-766b-4620-bb24-a5cb437edf8e" providerId="ADAL" clId="{1471C0DA-D86D-4BED-B217-FF8AA0BB9E26}" dt="2026-05-28T13:45:39.548" v="44" actId="20577"/>
          <ac:graphicFrameMkLst>
            <pc:docMk/>
            <pc:sldMk cId="3756108934" sldId="307"/>
            <ac:graphicFrameMk id="5" creationId="{7F486A90-814B-9F82-2653-8113461D01AD}"/>
          </ac:graphicFrameMkLst>
        </pc:graphicFrameChg>
      </pc:sldChg>
      <pc:sldChg chg="modSp mod modCm">
        <pc:chgData name="Kikuchi, Yoshihiro" userId="a66662e1-766b-4620-bb24-a5cb437edf8e" providerId="ADAL" clId="{1471C0DA-D86D-4BED-B217-FF8AA0BB9E26}" dt="2026-05-28T13:34:33.130" v="40" actId="20577"/>
        <pc:sldMkLst>
          <pc:docMk/>
          <pc:sldMk cId="3961685694" sldId="311"/>
        </pc:sldMkLst>
        <pc:spChg chg="mod">
          <ac:chgData name="Kikuchi, Yoshihiro" userId="a66662e1-766b-4620-bb24-a5cb437edf8e" providerId="ADAL" clId="{1471C0DA-D86D-4BED-B217-FF8AA0BB9E26}" dt="2026-05-28T13:34:19.540" v="37" actId="20577"/>
          <ac:spMkLst>
            <pc:docMk/>
            <pc:sldMk cId="3961685694" sldId="311"/>
            <ac:spMk id="3" creationId="{00000000-0000-0000-0000-000000000000}"/>
          </ac:spMkLst>
        </pc:spChg>
        <pc:graphicFrameChg chg="modGraphic">
          <ac:chgData name="Kikuchi, Yoshihiro" userId="a66662e1-766b-4620-bb24-a5cb437edf8e" providerId="ADAL" clId="{1471C0DA-D86D-4BED-B217-FF8AA0BB9E26}" dt="2026-05-28T13:34:33.130" v="40" actId="20577"/>
          <ac:graphicFrameMkLst>
            <pc:docMk/>
            <pc:sldMk cId="3961685694" sldId="311"/>
            <ac:graphicFrameMk id="2" creationId="{2B0171F9-9FE0-F535-7036-FD24BF957419}"/>
          </ac:graphicFrameMkLst>
        </pc:graphicFrameChg>
        <pc:extLst>
          <p:ext xmlns:p="http://schemas.openxmlformats.org/presentationml/2006/main" uri="{D6D511B9-2390-475A-947B-AFAB55BFBCF1}">
            <pc226:cmChg xmlns:pc226="http://schemas.microsoft.com/office/powerpoint/2022/06/main/command" chg="mod">
              <pc226:chgData name="Kikuchi, Yoshihiro" userId="a66662e1-766b-4620-bb24-a5cb437edf8e" providerId="ADAL" clId="{1471C0DA-D86D-4BED-B217-FF8AA0BB9E26}" dt="2026-05-28T13:34:19.221" v="36" actId="20577"/>
              <pc2:cmMkLst xmlns:pc2="http://schemas.microsoft.com/office/powerpoint/2019/9/main/command">
                <pc:docMk/>
                <pc:sldMk cId="3961685694" sldId="311"/>
                <pc2:cmMk id="{C168A4BD-BD7B-4CEA-A97F-73595AF1F617}"/>
              </pc2:cmMkLst>
            </pc226:cmChg>
          </p:ext>
        </pc:extLst>
      </pc:sldChg>
      <pc:sldChg chg="modSp mod modCm">
        <pc:chgData name="Kikuchi, Yoshihiro" userId="a66662e1-766b-4620-bb24-a5cb437edf8e" providerId="ADAL" clId="{1471C0DA-D86D-4BED-B217-FF8AA0BB9E26}" dt="2026-05-28T13:33:55.292" v="25" actId="20577"/>
        <pc:sldMkLst>
          <pc:docMk/>
          <pc:sldMk cId="4221138234" sldId="323"/>
        </pc:sldMkLst>
        <pc:graphicFrameChg chg="modGraphic">
          <ac:chgData name="Kikuchi, Yoshihiro" userId="a66662e1-766b-4620-bb24-a5cb437edf8e" providerId="ADAL" clId="{1471C0DA-D86D-4BED-B217-FF8AA0BB9E26}" dt="2026-05-28T13:33:55.292" v="25" actId="20577"/>
          <ac:graphicFrameMkLst>
            <pc:docMk/>
            <pc:sldMk cId="4221138234" sldId="323"/>
            <ac:graphicFrameMk id="6" creationId="{96C1EA50-3B5C-13A6-BC03-7E7A0C586D91}"/>
          </ac:graphicFrameMkLst>
        </pc:graphicFrameChg>
        <pc:extLst>
          <p:ext xmlns:p="http://schemas.openxmlformats.org/presentationml/2006/main" uri="{D6D511B9-2390-475A-947B-AFAB55BFBCF1}">
            <pc226:cmChg xmlns:pc226="http://schemas.microsoft.com/office/powerpoint/2022/06/main/command" chg="mod">
              <pc226:chgData name="Kikuchi, Yoshihiro" userId="a66662e1-766b-4620-bb24-a5cb437edf8e" providerId="ADAL" clId="{1471C0DA-D86D-4BED-B217-FF8AA0BB9E26}" dt="2026-05-28T13:33:55.199" v="24" actId="20577"/>
              <pc2:cmMkLst xmlns:pc2="http://schemas.microsoft.com/office/powerpoint/2019/9/main/command">
                <pc:docMk/>
                <pc:sldMk cId="4221138234" sldId="323"/>
                <pc2:cmMk id="{ED3419D0-75CF-4BD6-B6AE-058DA5A615E7}"/>
              </pc2:cmMkLst>
            </pc226:cmChg>
          </p:ext>
        </pc:extLst>
      </pc:sldChg>
      <pc:sldChg chg="modSp mod modCm">
        <pc:chgData name="Kikuchi, Yoshihiro" userId="a66662e1-766b-4620-bb24-a5cb437edf8e" providerId="ADAL" clId="{1471C0DA-D86D-4BED-B217-FF8AA0BB9E26}" dt="2026-05-28T13:33:29.621" v="22" actId="13926"/>
        <pc:sldMkLst>
          <pc:docMk/>
          <pc:sldMk cId="1210534108" sldId="324"/>
        </pc:sldMkLst>
        <pc:spChg chg="mod">
          <ac:chgData name="Kikuchi, Yoshihiro" userId="a66662e1-766b-4620-bb24-a5cb437edf8e" providerId="ADAL" clId="{1471C0DA-D86D-4BED-B217-FF8AA0BB9E26}" dt="2026-05-28T13:33:29.621" v="22" actId="13926"/>
          <ac:spMkLst>
            <pc:docMk/>
            <pc:sldMk cId="1210534108" sldId="324"/>
            <ac:spMk id="3" creationId="{00000000-0000-0000-0000-000000000000}"/>
          </ac:spMkLst>
        </pc:spChg>
        <pc:extLst>
          <p:ext xmlns:p="http://schemas.openxmlformats.org/presentationml/2006/main" uri="{D6D511B9-2390-475A-947B-AFAB55BFBCF1}">
            <pc226:cmChg xmlns:pc226="http://schemas.microsoft.com/office/powerpoint/2022/06/main/command" chg="mod">
              <pc226:chgData name="Kikuchi, Yoshihiro" userId="a66662e1-766b-4620-bb24-a5cb437edf8e" providerId="ADAL" clId="{1471C0DA-D86D-4BED-B217-FF8AA0BB9E26}" dt="2026-05-28T13:31:42.786" v="19" actId="20577"/>
              <pc2:cmMkLst xmlns:pc2="http://schemas.microsoft.com/office/powerpoint/2019/9/main/command">
                <pc:docMk/>
                <pc:sldMk cId="1210534108" sldId="324"/>
                <pc2:cmMk id="{5ACBA893-8B80-45E1-824D-F5A34B4D0C7E}"/>
              </pc2:cmMkLst>
            </pc226:cmChg>
          </p:ext>
        </pc:extLst>
      </pc:sldChg>
    </pc:docChg>
  </pc:docChgLst>
  <pc:docChgLst>
    <pc:chgData name="Sakai, Taro" userId="ffa53513-626a-42ea-97c5-4b4cde29026d" providerId="ADAL" clId="{2B8D9CB8-99B7-42A4-993E-F00322DD5657}"/>
    <pc:docChg chg="mod modSld sldOrd">
      <pc:chgData name="Sakai, Taro" userId="ffa53513-626a-42ea-97c5-4b4cde29026d" providerId="ADAL" clId="{2B8D9CB8-99B7-42A4-993E-F00322DD5657}" dt="2026-05-28T06:55:20.734" v="8" actId="13926"/>
      <pc:docMkLst>
        <pc:docMk/>
      </pc:docMkLst>
      <pc:sldChg chg="modSp mod">
        <pc:chgData name="Sakai, Taro" userId="ffa53513-626a-42ea-97c5-4b4cde29026d" providerId="ADAL" clId="{2B8D9CB8-99B7-42A4-993E-F00322DD5657}" dt="2026-05-28T06:55:20.734" v="8" actId="13926"/>
        <pc:sldMkLst>
          <pc:docMk/>
          <pc:sldMk cId="1182220095" sldId="305"/>
        </pc:sldMkLst>
        <pc:spChg chg="mod">
          <ac:chgData name="Sakai, Taro" userId="ffa53513-626a-42ea-97c5-4b4cde29026d" providerId="ADAL" clId="{2B8D9CB8-99B7-42A4-993E-F00322DD5657}" dt="2026-05-28T06:45:23.797" v="3" actId="20577"/>
          <ac:spMkLst>
            <pc:docMk/>
            <pc:sldMk cId="1182220095" sldId="305"/>
            <ac:spMk id="4" creationId="{6BD95999-0761-4C9D-885B-B3797FD59C0C}"/>
          </ac:spMkLst>
        </pc:spChg>
        <pc:spChg chg="mod">
          <ac:chgData name="Sakai, Taro" userId="ffa53513-626a-42ea-97c5-4b4cde29026d" providerId="ADAL" clId="{2B8D9CB8-99B7-42A4-993E-F00322DD5657}" dt="2026-05-28T06:55:20.734" v="8" actId="13926"/>
          <ac:spMkLst>
            <pc:docMk/>
            <pc:sldMk cId="1182220095" sldId="305"/>
            <ac:spMk id="11" creationId="{00E6CE07-BBAC-4CD3-8C96-CB381133C18B}"/>
          </ac:spMkLst>
        </pc:spChg>
        <pc:graphicFrameChg chg="modGraphic">
          <ac:chgData name="Sakai, Taro" userId="ffa53513-626a-42ea-97c5-4b4cde29026d" providerId="ADAL" clId="{2B8D9CB8-99B7-42A4-993E-F00322DD5657}" dt="2026-05-28T06:20:36.823" v="1" actId="13926"/>
          <ac:graphicFrameMkLst>
            <pc:docMk/>
            <pc:sldMk cId="1182220095" sldId="305"/>
            <ac:graphicFrameMk id="3" creationId="{2E5FA102-3C5C-980F-ECAF-AE0FC0C49F0A}"/>
          </ac:graphicFrameMkLst>
        </pc:graphicFrameChg>
      </pc:sldChg>
      <pc:sldChg chg="modSp mod ord">
        <pc:chgData name="Sakai, Taro" userId="ffa53513-626a-42ea-97c5-4b4cde29026d" providerId="ADAL" clId="{2B8D9CB8-99B7-42A4-993E-F00322DD5657}" dt="2026-05-28T06:49:28.635" v="7" actId="13926"/>
        <pc:sldMkLst>
          <pc:docMk/>
          <pc:sldMk cId="3756108934" sldId="307"/>
        </pc:sldMkLst>
        <pc:spChg chg="mod">
          <ac:chgData name="Sakai, Taro" userId="ffa53513-626a-42ea-97c5-4b4cde29026d" providerId="ADAL" clId="{2B8D9CB8-99B7-42A4-993E-F00322DD5657}" dt="2026-05-28T06:49:28.635" v="7" actId="13926"/>
          <ac:spMkLst>
            <pc:docMk/>
            <pc:sldMk cId="3756108934" sldId="307"/>
            <ac:spMk id="3" creationId="{00000000-0000-0000-0000-000000000000}"/>
          </ac:spMkLst>
        </pc:spChg>
      </pc:sldChg>
      <pc:sldChg chg="ord">
        <pc:chgData name="Sakai, Taro" userId="ffa53513-626a-42ea-97c5-4b4cde29026d" providerId="ADAL" clId="{2B8D9CB8-99B7-42A4-993E-F00322DD5657}" dt="2026-05-28T06:48:52.478" v="6"/>
        <pc:sldMkLst>
          <pc:docMk/>
          <pc:sldMk cId="3961685694" sldId="311"/>
        </pc:sldMkLst>
      </pc:sldChg>
      <pc:sldChg chg="modSp mod">
        <pc:chgData name="Sakai, Taro" userId="ffa53513-626a-42ea-97c5-4b4cde29026d" providerId="ADAL" clId="{2B8D9CB8-99B7-42A4-993E-F00322DD5657}" dt="2026-05-28T06:46:14.710" v="4" actId="13926"/>
        <pc:sldMkLst>
          <pc:docMk/>
          <pc:sldMk cId="1210534108" sldId="324"/>
        </pc:sldMkLst>
        <pc:spChg chg="mod">
          <ac:chgData name="Sakai, Taro" userId="ffa53513-626a-42ea-97c5-4b4cde29026d" providerId="ADAL" clId="{2B8D9CB8-99B7-42A4-993E-F00322DD5657}" dt="2026-05-28T06:46:14.710" v="4" actId="13926"/>
          <ac:spMkLst>
            <pc:docMk/>
            <pc:sldMk cId="1210534108" sldId="324"/>
            <ac:spMk id="3" creationId="{00000000-0000-0000-0000-000000000000}"/>
          </ac:spMkLst>
        </pc:spChg>
      </pc:sldChg>
    </pc:docChg>
  </pc:docChgLst>
</pc:chgInfo>
</file>

<file path=ppt/notesMasters/_rels/notesMaster1.xml.rels>&#65279;<?xml version="1.0" encoding="utf-8" standalone="yes"?>
<Relationships xmlns="http://schemas.openxmlformats.org/package/2006/relationships">
  <Relationship Id="rId1" Type="http://schemas.openxmlformats.org/officeDocument/2006/relationships/theme" Target="../theme/theme2.xml" />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6967"/>
          </a:xfrm>
          <a:prstGeom prst="rect">
            <a:avLst/>
          </a:prstGeom>
        </p:spPr>
        <p:txBody>
          <a:bodyPr vert="horz" lIns="91433" tIns="45716" rIns="91433"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0"/>
            <a:ext cx="2949787" cy="496967"/>
          </a:xfrm>
          <a:prstGeom prst="rect">
            <a:avLst/>
          </a:prstGeom>
        </p:spPr>
        <p:txBody>
          <a:bodyPr vert="horz" lIns="91433" tIns="45716" rIns="91433" bIns="45716" rtlCol="0"/>
          <a:lstStyle>
            <a:lvl1pPr algn="r">
              <a:defRPr sz="1200"/>
            </a:lvl1pPr>
          </a:lstStyle>
          <a:p>
            <a:fld id="{90C1A1BA-84E3-42A9-9947-44E161CAFAE2}" type="datetimeFigureOut">
              <a:rPr kumimoji="1" lang="ja-JP" altLang="en-US" smtClean="0"/>
              <a:t>2026/5/28</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33" tIns="45716" rIns="91433" bIns="45716" rtlCol="0" anchor="ctr"/>
          <a:lstStyle/>
          <a:p>
            <a:endParaRPr lang="ja-JP" altLang="en-US"/>
          </a:p>
        </p:txBody>
      </p:sp>
      <p:sp>
        <p:nvSpPr>
          <p:cNvPr id="5" name="ノート プレースホルダー 4"/>
          <p:cNvSpPr>
            <a:spLocks noGrp="1"/>
          </p:cNvSpPr>
          <p:nvPr>
            <p:ph type="body" sz="quarter" idx="3"/>
          </p:nvPr>
        </p:nvSpPr>
        <p:spPr>
          <a:xfrm>
            <a:off x="680721" y="4721187"/>
            <a:ext cx="5445760" cy="4472702"/>
          </a:xfrm>
          <a:prstGeom prst="rect">
            <a:avLst/>
          </a:prstGeom>
        </p:spPr>
        <p:txBody>
          <a:bodyPr vert="horz" lIns="91433" tIns="45716" rIns="91433"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6"/>
            <a:ext cx="2949787" cy="496967"/>
          </a:xfrm>
          <a:prstGeom prst="rect">
            <a:avLst/>
          </a:prstGeom>
        </p:spPr>
        <p:txBody>
          <a:bodyPr vert="horz" lIns="91433" tIns="45716" rIns="91433"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6"/>
            <a:ext cx="2949787" cy="496967"/>
          </a:xfrm>
          <a:prstGeom prst="rect">
            <a:avLst/>
          </a:prstGeom>
        </p:spPr>
        <p:txBody>
          <a:bodyPr vert="horz" lIns="91433" tIns="45716" rIns="91433" bIns="45716" rtlCol="0" anchor="b"/>
          <a:lstStyle>
            <a:lvl1pPr algn="r">
              <a:defRPr sz="1200"/>
            </a:lvl1pPr>
          </a:lstStyle>
          <a:p>
            <a:fld id="{D15FA5BC-3C9F-41F4-BE49-B5BC0655F2BC}" type="slidenum">
              <a:rPr kumimoji="1" lang="ja-JP" altLang="en-US" smtClean="0"/>
              <a:t>‹#›</a:t>
            </a:fld>
            <a:endParaRPr kumimoji="1" lang="ja-JP" altLang="en-US"/>
          </a:p>
        </p:txBody>
      </p:sp>
    </p:spTree>
    <p:extLst>
      <p:ext uri="{BB962C8B-B14F-4D97-AF65-F5344CB8AC3E}">
        <p14:creationId xmlns:p14="http://schemas.microsoft.com/office/powerpoint/2010/main" val="296651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5.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6.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7.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8.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9.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lvl1pPr>
              <a:defRPr>
                <a:latin typeface="メイリオ" panose="020B0604030504040204" pitchFamily="50" charset="-128"/>
                <a:ea typeface="メイリオ" panose="020B0604030504040204" pitchFamily="50" charset="-128"/>
                <a:cs typeface="メイリオ" panose="020B0604030504040204" pitchFamily="50" charset="-128"/>
              </a:defRPr>
            </a:lvl1pPr>
          </a:lstStyle>
          <a:p>
            <a:r>
              <a:rPr kumimoji="1" lang="ja-JP" altLang="en-US" dirty="0"/>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メイリオ" panose="020B0604030504040204" pitchFamily="50" charset="-128"/>
                <a:ea typeface="メイリオ" panose="020B0604030504040204" pitchFamily="50" charset="-128"/>
                <a:cs typeface="メイリオ" panose="020B0604030504040204" pitchFamily="50" charset="-128"/>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atin typeface="メイリオ" panose="020B0604030504040204" pitchFamily="50" charset="-128"/>
                <a:ea typeface="メイリオ" panose="020B0604030504040204" pitchFamily="50" charset="-128"/>
                <a:cs typeface="メイリオ" panose="020B0604030504040204" pitchFamily="50" charset="-128"/>
              </a:defRPr>
            </a:lvl1pPr>
          </a:lstStyle>
          <a:p>
            <a:fld id="{82A1C641-4A2D-49C9-8E7A-B06C361A0A7A}" type="datetime1">
              <a:rPr lang="ja-JP" altLang="en-US" smtClean="0"/>
              <a:t>2026/5/28</a:t>
            </a:fld>
            <a:endParaRPr lang="ja-JP" altLang="en-US"/>
          </a:p>
        </p:txBody>
      </p:sp>
      <p:sp>
        <p:nvSpPr>
          <p:cNvPr id="5" name="フッター プレースホルダー 4"/>
          <p:cNvSpPr>
            <a:spLocks noGrp="1"/>
          </p:cNvSpPr>
          <p:nvPr>
            <p:ph type="ftr" sz="quarter" idx="11"/>
          </p:nvPr>
        </p:nvSpPr>
        <p:spPr/>
        <p:txBody>
          <a:bodyPr/>
          <a:lstStyle>
            <a:lvl1pPr>
              <a:defRPr>
                <a:latin typeface="メイリオ" panose="020B0604030504040204" pitchFamily="50" charset="-128"/>
                <a:ea typeface="メイリオ" panose="020B0604030504040204" pitchFamily="50" charset="-128"/>
                <a:cs typeface="メイリオ" panose="020B0604030504040204" pitchFamily="50" charset="-128"/>
              </a:defRPr>
            </a:lvl1pPr>
          </a:lstStyle>
          <a:p>
            <a:endParaRPr lang="ja-JP" altLang="en-US"/>
          </a:p>
        </p:txBody>
      </p:sp>
      <p:sp>
        <p:nvSpPr>
          <p:cNvPr id="6" name="スライド番号プレースホルダー 5"/>
          <p:cNvSpPr>
            <a:spLocks noGrp="1"/>
          </p:cNvSpPr>
          <p:nvPr>
            <p:ph type="sldNum" sz="quarter" idx="12"/>
          </p:nvPr>
        </p:nvSpPr>
        <p:spPr/>
        <p:txBody>
          <a:bodyPr/>
          <a:lstStyle>
            <a:lvl1pPr>
              <a:defRPr>
                <a:latin typeface="メイリオ" panose="020B0604030504040204" pitchFamily="50" charset="-128"/>
                <a:ea typeface="メイリオ" panose="020B0604030504040204" pitchFamily="50" charset="-128"/>
                <a:cs typeface="メイリオ" panose="020B0604030504040204" pitchFamily="50" charset="-128"/>
              </a:defRPr>
            </a:lvl1pPr>
          </a:lstStyle>
          <a:p>
            <a:fld id="{2B573624-9676-401E-A4F8-639460B6B7DA}" type="slidenum">
              <a:rPr lang="ja-JP" altLang="en-US" smtClean="0"/>
              <a:pPr/>
              <a:t>‹#›</a:t>
            </a:fld>
            <a:endParaRPr lang="ja-JP" altLang="en-US"/>
          </a:p>
        </p:txBody>
      </p:sp>
    </p:spTree>
    <p:extLst>
      <p:ext uri="{BB962C8B-B14F-4D97-AF65-F5344CB8AC3E}">
        <p14:creationId xmlns:p14="http://schemas.microsoft.com/office/powerpoint/2010/main" val="3998048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049D09D-4B52-4FB3-BF27-388C9EA87C1A}" type="datetime1">
              <a:rPr kumimoji="1" lang="ja-JP" altLang="en-US" smtClean="0"/>
              <a:t>2026/5/28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392378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E120BB1-CC66-490F-9C6C-41DDA38458F3}" type="datetime1">
              <a:rPr kumimoji="1" lang="ja-JP" altLang="en-US" smtClean="0"/>
              <a:t>2026/5/28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1963241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DE311FF-428C-440E-AF09-9C196D3D6AF3}" type="datetime1">
              <a:rPr kumimoji="1" lang="ja-JP" altLang="en-US" smtClean="0"/>
              <a:t>2026/5/28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1324430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01ABEA5-BB4F-454B-BF8F-A5393E977F70}" type="datetime1">
              <a:rPr kumimoji="1" lang="ja-JP" altLang="en-US" smtClean="0"/>
              <a:t>2026/5/28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2357186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56BB9DE-20D7-48DC-87DF-55B05367C8A8}" type="datetime1">
              <a:rPr kumimoji="1" lang="ja-JP" altLang="en-US" smtClean="0"/>
              <a:t>2026/5/28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3824080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55262BCE-2864-4E34-8B7F-CA4230B907ED}" type="datetime1">
              <a:rPr kumimoji="1" lang="ja-JP" altLang="en-US" smtClean="0"/>
              <a:t>2026/5/28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2085697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CB84CEA-66E3-4C09-9981-49C03DF513D2}" type="datetime1">
              <a:rPr kumimoji="1" lang="ja-JP" altLang="en-US" smtClean="0"/>
              <a:t>2026/5/28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3872195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BBE89C-9A0E-44DC-BA7C-6E3F2A07AC19}" type="datetime1">
              <a:rPr kumimoji="1" lang="ja-JP" altLang="en-US" smtClean="0"/>
              <a:t>2026/5/28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1748501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FD0726A-4D28-4CAE-A36D-7005469D419F}" type="datetime1">
              <a:rPr kumimoji="1" lang="ja-JP" altLang="en-US" smtClean="0"/>
              <a:t>2026/5/28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1846398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0180A35-69F1-4E6B-BCC6-20BB70B95075}" type="datetime1">
              <a:rPr kumimoji="1" lang="ja-JP" altLang="en-US" smtClean="0"/>
              <a:t>2026/5/28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3260964172"/>
      </p:ext>
    </p:extLst>
  </p:cSld>
  <p:clrMapOvr>
    <a:masterClrMapping/>
  </p:clrMapOvr>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3" Type="http://schemas.openxmlformats.org/officeDocument/2006/relationships/slideLayout" Target="../slideLayouts/slideLayout3.xml" />
  <Relationship Id="rId7" Type="http://schemas.openxmlformats.org/officeDocument/2006/relationships/slideLayout" Target="../slideLayouts/slideLayout7.xml" />
  <Relationship Id="rId12" Type="http://schemas.openxmlformats.org/officeDocument/2006/relationships/theme" Target="../theme/theme1.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0" Type="http://schemas.openxmlformats.org/officeDocument/2006/relationships/slideLayout" Target="../slideLayouts/slideLayout10.xml" />
  <Relationship Id="rId4" Type="http://schemas.openxmlformats.org/officeDocument/2006/relationships/slideLayout" Target="../slideLayouts/slideLayout4.xml" />
  <Relationship Id="rId9" Type="http://schemas.openxmlformats.org/officeDocument/2006/relationships/slideLayout" Target="../slideLayouts/slideLayout9.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3D4A7A-379E-47C6-AA60-4892B56834B3}" type="datetime1">
              <a:rPr kumimoji="1" lang="ja-JP" altLang="en-US" smtClean="0"/>
              <a:t>2026/5/28</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11274180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1" Type="http://schemas.openxmlformats.org/officeDocument/2006/relationships/slideLayout" Target="../slideLayouts/slideLayout1.xml" />
</Relationships>
</file>

<file path=ppt/slides/_rels/slide2.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3.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4.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5.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6.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7.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8.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E79BFF-2033-43F3-849E-17BF905A94BD}"/>
              </a:ext>
            </a:extLst>
          </p:cNvPr>
          <p:cNvSpPr>
            <a:spLocks noGrp="1"/>
          </p:cNvSpPr>
          <p:nvPr>
            <p:ph type="ctrTitle"/>
          </p:nvPr>
        </p:nvSpPr>
        <p:spPr>
          <a:xfrm>
            <a:off x="0" y="2130425"/>
            <a:ext cx="9144000" cy="1370583"/>
          </a:xfrm>
        </p:spPr>
        <p:txBody>
          <a:bodyPr>
            <a:normAutofit/>
          </a:bodyPr>
          <a:lstStyle/>
          <a:p>
            <a:r>
              <a:rPr kumimoji="1" lang="en-US" altLang="ja-JP" sz="3600" dirty="0"/>
              <a:t>【</a:t>
            </a:r>
            <a:r>
              <a:rPr kumimoji="1" lang="ja-JP" altLang="en-US" sz="3600" dirty="0"/>
              <a:t>募集テーマ・応募内容のタイトル</a:t>
            </a:r>
            <a:r>
              <a:rPr lang="ja-JP" altLang="en-US" sz="3600" dirty="0"/>
              <a:t> </a:t>
            </a:r>
            <a:r>
              <a:rPr kumimoji="1" lang="en-US" altLang="ja-JP" sz="3600" dirty="0"/>
              <a:t>】</a:t>
            </a:r>
            <a:endParaRPr kumimoji="1" lang="ja-JP" altLang="en-US" sz="3600" dirty="0"/>
          </a:p>
        </p:txBody>
      </p:sp>
      <p:sp>
        <p:nvSpPr>
          <p:cNvPr id="4" name="タイトル 1">
            <a:extLst>
              <a:ext uri="{FF2B5EF4-FFF2-40B4-BE49-F238E27FC236}">
                <a16:creationId xmlns:a16="http://schemas.microsoft.com/office/drawing/2014/main" id="{6BD95999-0761-4C9D-885B-B3797FD59C0C}"/>
              </a:ext>
            </a:extLst>
          </p:cNvPr>
          <p:cNvSpPr txBox="1">
            <a:spLocks/>
          </p:cNvSpPr>
          <p:nvPr/>
        </p:nvSpPr>
        <p:spPr>
          <a:xfrm>
            <a:off x="611560" y="2996952"/>
            <a:ext cx="7772400" cy="8640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lang="en-US" altLang="ja-JP" sz="2800" dirty="0"/>
              <a:t>【</a:t>
            </a:r>
            <a:r>
              <a:rPr lang="ja-JP" altLang="en-US" sz="2800" dirty="0"/>
              <a:t>企業名</a:t>
            </a:r>
            <a:r>
              <a:rPr lang="en-US" altLang="ja-JP" sz="2800" dirty="0"/>
              <a:t>】</a:t>
            </a:r>
            <a:endParaRPr lang="ja-JP" altLang="en-US" sz="2800" dirty="0"/>
          </a:p>
        </p:txBody>
      </p:sp>
      <p:sp>
        <p:nvSpPr>
          <p:cNvPr id="11" name="タイトル 1">
            <a:extLst>
              <a:ext uri="{FF2B5EF4-FFF2-40B4-BE49-F238E27FC236}">
                <a16:creationId xmlns:a16="http://schemas.microsoft.com/office/drawing/2014/main" id="{00E6CE07-BBAC-4CD3-8C96-CB381133C18B}"/>
              </a:ext>
            </a:extLst>
          </p:cNvPr>
          <p:cNvSpPr txBox="1">
            <a:spLocks/>
          </p:cNvSpPr>
          <p:nvPr/>
        </p:nvSpPr>
        <p:spPr>
          <a:xfrm>
            <a:off x="467544" y="4221088"/>
            <a:ext cx="8532440" cy="194421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342900" indent="-342900" algn="l">
              <a:buFont typeface="Wingdings" panose="05000000000000000000" pitchFamily="2" charset="2"/>
              <a:buChar char="p"/>
            </a:pPr>
            <a:r>
              <a:rPr lang="ja-JP" altLang="en-US" sz="1600" dirty="0">
                <a:solidFill>
                  <a:srgbClr val="0000FF"/>
                </a:solidFill>
              </a:rPr>
              <a:t>提案書は簡潔な記載を心がけていただき、</a:t>
            </a:r>
            <a:r>
              <a:rPr lang="en-US" altLang="ja-JP" sz="1600" dirty="0">
                <a:solidFill>
                  <a:srgbClr val="0000FF"/>
                </a:solidFill>
              </a:rPr>
              <a:t>15</a:t>
            </a:r>
            <a:r>
              <a:rPr lang="ja-JP" altLang="en-US" sz="1600" dirty="0">
                <a:solidFill>
                  <a:srgbClr val="0000FF"/>
                </a:solidFill>
              </a:rPr>
              <a:t>ページ以内で作成してください。</a:t>
            </a:r>
            <a:endParaRPr lang="en-US" altLang="ja-JP" sz="1600" dirty="0">
              <a:solidFill>
                <a:srgbClr val="0000FF"/>
              </a:solidFill>
            </a:endParaRPr>
          </a:p>
          <a:p>
            <a:pPr marL="342900" indent="-342900" algn="l">
              <a:buFont typeface="Wingdings" panose="05000000000000000000" pitchFamily="2" charset="2"/>
              <a:buChar char="p"/>
            </a:pPr>
            <a:r>
              <a:rPr lang="ja-JP" altLang="en-US" sz="1600" dirty="0">
                <a:solidFill>
                  <a:srgbClr val="0000FF"/>
                </a:solidFill>
              </a:rPr>
              <a:t>応募者のデザイン・レイアウトにて記載いたいただいて問題ありません。</a:t>
            </a:r>
          </a:p>
          <a:p>
            <a:pPr marL="342900" indent="-342900" algn="l">
              <a:buFont typeface="Wingdings" panose="05000000000000000000" pitchFamily="2" charset="2"/>
              <a:buChar char="p"/>
            </a:pPr>
            <a:r>
              <a:rPr lang="ja-JP" altLang="en-US" sz="1600" dirty="0">
                <a:solidFill>
                  <a:srgbClr val="0000FF"/>
                </a:solidFill>
              </a:rPr>
              <a:t>各ページの記載項目・審査ポイントを踏まえて作成してください。</a:t>
            </a:r>
            <a:br>
              <a:rPr lang="ja-JP" altLang="en-US" sz="1600" dirty="0">
                <a:solidFill>
                  <a:srgbClr val="0000FF"/>
                </a:solidFill>
              </a:rPr>
            </a:br>
            <a:r>
              <a:rPr lang="ja-JP" altLang="en-US" sz="1600" dirty="0">
                <a:solidFill>
                  <a:srgbClr val="0000FF"/>
                </a:solidFill>
              </a:rPr>
              <a:t>（提出時に各ページの説明文は削除してご提出ください）</a:t>
            </a:r>
          </a:p>
        </p:txBody>
      </p:sp>
      <p:graphicFrame>
        <p:nvGraphicFramePr>
          <p:cNvPr id="3" name="表 2">
            <a:extLst>
              <a:ext uri="{FF2B5EF4-FFF2-40B4-BE49-F238E27FC236}">
                <a16:creationId xmlns:a16="http://schemas.microsoft.com/office/drawing/2014/main" id="{2E5FA102-3C5C-980F-ECAF-AE0FC0C49F0A}"/>
              </a:ext>
            </a:extLst>
          </p:cNvPr>
          <p:cNvGraphicFramePr>
            <a:graphicFrameLocks noGrp="1"/>
          </p:cNvGraphicFramePr>
          <p:nvPr>
            <p:extLst>
              <p:ext uri="{D42A27DB-BD31-4B8C-83A1-F6EECF244321}">
                <p14:modId xmlns:p14="http://schemas.microsoft.com/office/powerpoint/2010/main" val="1321462349"/>
              </p:ext>
            </p:extLst>
          </p:nvPr>
        </p:nvGraphicFramePr>
        <p:xfrm>
          <a:off x="323528" y="260648"/>
          <a:ext cx="8064896" cy="1005840"/>
        </p:xfrm>
        <a:graphic>
          <a:graphicData uri="http://schemas.openxmlformats.org/drawingml/2006/table">
            <a:tbl>
              <a:tblPr firstRow="1" bandRow="1">
                <a:tableStyleId>{5C22544A-7EE6-4342-B048-85BDC9FD1C3A}</a:tableStyleId>
              </a:tblPr>
              <a:tblGrid>
                <a:gridCol w="8064896">
                  <a:extLst>
                    <a:ext uri="{9D8B030D-6E8A-4147-A177-3AD203B41FA5}">
                      <a16:colId xmlns:a16="http://schemas.microsoft.com/office/drawing/2014/main" val="3581102469"/>
                    </a:ext>
                  </a:extLst>
                </a:gridCol>
              </a:tblGrid>
              <a:tr h="660185">
                <a:tc>
                  <a:txBody>
                    <a:bodyPr/>
                    <a:lstStyle/>
                    <a:p>
                      <a:r>
                        <a:rPr kumimoji="1" lang="ja-JP" altLang="en-US" sz="2000" dirty="0">
                          <a:solidFill>
                            <a:schemeClr val="tx1"/>
                          </a:solidFill>
                          <a:latin typeface="メイリオ" panose="020B0604030504040204" pitchFamily="50" charset="-128"/>
                          <a:ea typeface="メイリオ" panose="020B0604030504040204" pitchFamily="50" charset="-128"/>
                        </a:rPr>
                        <a:t>令和８年度静岡県ウェルビーイングピッチイベント</a:t>
                      </a:r>
                    </a:p>
                    <a:p>
                      <a:endParaRPr kumimoji="1" lang="ja-JP" altLang="en-US" sz="2000" dirty="0">
                        <a:solidFill>
                          <a:schemeClr val="tx1"/>
                        </a:solidFill>
                        <a:latin typeface="メイリオ" panose="020B0604030504040204" pitchFamily="50" charset="-128"/>
                        <a:ea typeface="メイリオ" panose="020B0604030504040204" pitchFamily="50" charset="-128"/>
                      </a:endParaRPr>
                    </a:p>
                    <a:p>
                      <a:r>
                        <a:rPr kumimoji="1" lang="ja-JP" altLang="en-US" sz="2000" dirty="0">
                          <a:solidFill>
                            <a:schemeClr val="tx1"/>
                          </a:solidFill>
                          <a:latin typeface="メイリオ" panose="020B0604030504040204" pitchFamily="50" charset="-128"/>
                          <a:ea typeface="メイリオ" panose="020B0604030504040204" pitchFamily="50" charset="-128"/>
                        </a:rPr>
                        <a:t>提案説明資料ひな形</a:t>
                      </a:r>
                    </a:p>
                  </a:txBody>
                  <a:tcPr anchor="ctr">
                    <a:lnL w="76200" cap="flat" cmpd="sng" algn="ctr">
                      <a:solidFill>
                        <a:srgbClr val="0070C0"/>
                      </a:solidFill>
                      <a:prstDash val="solid"/>
                      <a:round/>
                      <a:headEnd type="none" w="med" len="med"/>
                      <a:tailEnd type="none" w="med" len="med"/>
                    </a:lnL>
                    <a:noFill/>
                  </a:tcPr>
                </a:tc>
                <a:extLst>
                  <a:ext uri="{0D108BD9-81ED-4DB2-BD59-A6C34878D82A}">
                    <a16:rowId xmlns:a16="http://schemas.microsoft.com/office/drawing/2014/main" val="253134219"/>
                  </a:ext>
                </a:extLst>
              </a:tr>
            </a:tbl>
          </a:graphicData>
        </a:graphic>
      </p:graphicFrame>
    </p:spTree>
    <p:extLst>
      <p:ext uri="{BB962C8B-B14F-4D97-AF65-F5344CB8AC3E}">
        <p14:creationId xmlns:p14="http://schemas.microsoft.com/office/powerpoint/2010/main" val="1182220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7200" y="1279301"/>
            <a:ext cx="8229600" cy="1429619"/>
          </a:xfrm>
        </p:spPr>
        <p:txBody>
          <a:bodyPr>
            <a:normAutofit/>
          </a:bodyPr>
          <a:lstStyle/>
          <a:p>
            <a:pPr marL="0" indent="0">
              <a:buNone/>
            </a:pPr>
            <a:r>
              <a:rPr lang="en-US" altLang="ja-JP" sz="1400"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解決したい課題と、その背景や現状も含めて具体的にご記載ください</a:t>
            </a:r>
            <a:endParaRPr lang="en-US" altLang="ja-JP" sz="1400"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ja-JP" altLang="en-US" sz="1400"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審査ポイント：①課題・テーマとの親和性</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募集課題・テーマや対象となるユーザー、行政固有課題への理解度・解像度は高いか</a:t>
            </a: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提供する製品・サービスが課題解決やテーマに適しているか</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スライド番号プレースホルダー 3"/>
          <p:cNvSpPr>
            <a:spLocks noGrp="1"/>
          </p:cNvSpPr>
          <p:nvPr>
            <p:ph type="sldNum" sz="quarter" idx="12"/>
          </p:nvPr>
        </p:nvSpPr>
        <p:spPr/>
        <p:txBody>
          <a:bodyPr/>
          <a:lstStyle/>
          <a:p>
            <a:fld id="{2B573624-9676-401E-A4F8-639460B6B7DA}" type="slidenum">
              <a:rPr kumimoji="1" lang="ja-JP" altLang="en-US" smtClean="0"/>
              <a:t>2</a:t>
            </a:fld>
            <a:endParaRPr kumimoji="1" lang="ja-JP" altLang="en-US"/>
          </a:p>
        </p:txBody>
      </p:sp>
      <p:graphicFrame>
        <p:nvGraphicFramePr>
          <p:cNvPr id="5" name="表 4">
            <a:extLst>
              <a:ext uri="{FF2B5EF4-FFF2-40B4-BE49-F238E27FC236}">
                <a16:creationId xmlns:a16="http://schemas.microsoft.com/office/drawing/2014/main" id="{5A945492-8D42-369A-1E44-5177C40B125B}"/>
              </a:ext>
            </a:extLst>
          </p:cNvPr>
          <p:cNvGraphicFramePr>
            <a:graphicFrameLocks noGrp="1"/>
          </p:cNvGraphicFramePr>
          <p:nvPr>
            <p:extLst>
              <p:ext uri="{D42A27DB-BD31-4B8C-83A1-F6EECF244321}">
                <p14:modId xmlns:p14="http://schemas.microsoft.com/office/powerpoint/2010/main" val="2085662202"/>
              </p:ext>
            </p:extLst>
          </p:nvPr>
        </p:nvGraphicFramePr>
        <p:xfrm>
          <a:off x="323528" y="260648"/>
          <a:ext cx="8064896" cy="660185"/>
        </p:xfrm>
        <a:graphic>
          <a:graphicData uri="http://schemas.openxmlformats.org/drawingml/2006/table">
            <a:tbl>
              <a:tblPr firstRow="1" bandRow="1">
                <a:tableStyleId>{5C22544A-7EE6-4342-B048-85BDC9FD1C3A}</a:tableStyleId>
              </a:tblPr>
              <a:tblGrid>
                <a:gridCol w="8064896">
                  <a:extLst>
                    <a:ext uri="{9D8B030D-6E8A-4147-A177-3AD203B41FA5}">
                      <a16:colId xmlns:a16="http://schemas.microsoft.com/office/drawing/2014/main" val="3581102469"/>
                    </a:ext>
                  </a:extLst>
                </a:gridCol>
              </a:tblGrid>
              <a:tr h="660185">
                <a:tc>
                  <a:txBody>
                    <a:bodyPr/>
                    <a:lstStyle/>
                    <a:p>
                      <a:r>
                        <a:rPr kumimoji="1" lang="ja-JP" altLang="en-US" sz="2800" dirty="0">
                          <a:solidFill>
                            <a:schemeClr val="tx1"/>
                          </a:solidFill>
                          <a:latin typeface="メイリオ" panose="020B0604030504040204" pitchFamily="50" charset="-128"/>
                          <a:ea typeface="メイリオ" panose="020B0604030504040204" pitchFamily="50" charset="-128"/>
                        </a:rPr>
                        <a:t>１　募集テーマ／解決したい行政課題</a:t>
                      </a:r>
                    </a:p>
                  </a:txBody>
                  <a:tcPr anchor="ctr">
                    <a:lnL w="76200" cap="flat" cmpd="sng" algn="ctr">
                      <a:solidFill>
                        <a:srgbClr val="0070C0"/>
                      </a:solidFill>
                      <a:prstDash val="solid"/>
                      <a:round/>
                      <a:headEnd type="none" w="med" len="med"/>
                      <a:tailEnd type="none" w="med" len="med"/>
                    </a:lnL>
                    <a:noFill/>
                  </a:tcPr>
                </a:tc>
                <a:extLst>
                  <a:ext uri="{0D108BD9-81ED-4DB2-BD59-A6C34878D82A}">
                    <a16:rowId xmlns:a16="http://schemas.microsoft.com/office/drawing/2014/main" val="253134219"/>
                  </a:ext>
                </a:extLst>
              </a:tr>
            </a:tbl>
          </a:graphicData>
        </a:graphic>
      </p:graphicFrame>
    </p:spTree>
    <p:extLst>
      <p:ext uri="{BB962C8B-B14F-4D97-AF65-F5344CB8AC3E}">
        <p14:creationId xmlns:p14="http://schemas.microsoft.com/office/powerpoint/2010/main" val="1878574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7200" y="1279301"/>
            <a:ext cx="8229600" cy="1861667"/>
          </a:xfrm>
        </p:spPr>
        <p:txBody>
          <a:bodyPr>
            <a:normAutofit/>
          </a:bodyPr>
          <a:lstStyle/>
          <a:p>
            <a:pPr marL="0" indent="0">
              <a:buNone/>
            </a:pPr>
            <a:r>
              <a:rPr lang="en-US" altLang="ja-JP" sz="1400"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解決したい課題に対するソリューションや、静岡県へ提供できる技術についてご記載ください</a:t>
            </a:r>
            <a:endParaRPr lang="en-US" altLang="ja-JP" sz="1400"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en-US" altLang="ja-JP" sz="1400"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提供する製品・サービスの内容を簡潔にご記載ください</a:t>
            </a:r>
          </a:p>
          <a:p>
            <a:pPr marL="0" indent="0">
              <a:buNone/>
            </a:pPr>
            <a:endParaRPr lang="ja-JP" altLang="en-US" sz="1400"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審査ポイント：①課題・テーマとの親和性／②革新性・優位性</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提供する製品・サービスが課題解決やテーマに適しているか</a:t>
            </a: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提供する製品・サービスや課題の解決策に応募者ならではの革新性があるか</a:t>
            </a: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提供する製品・サービスに競合との優位性はあるか</a:t>
            </a:r>
          </a:p>
        </p:txBody>
      </p:sp>
      <p:sp>
        <p:nvSpPr>
          <p:cNvPr id="4" name="スライド番号プレースホルダー 3"/>
          <p:cNvSpPr>
            <a:spLocks noGrp="1"/>
          </p:cNvSpPr>
          <p:nvPr>
            <p:ph type="sldNum" sz="quarter" idx="12"/>
          </p:nvPr>
        </p:nvSpPr>
        <p:spPr/>
        <p:txBody>
          <a:bodyPr/>
          <a:lstStyle/>
          <a:p>
            <a:fld id="{2B573624-9676-401E-A4F8-639460B6B7DA}" type="slidenum">
              <a:rPr kumimoji="1" lang="ja-JP" altLang="en-US" smtClean="0"/>
              <a:t>3</a:t>
            </a:fld>
            <a:endParaRPr kumimoji="1" lang="ja-JP" altLang="en-US"/>
          </a:p>
        </p:txBody>
      </p:sp>
      <p:graphicFrame>
        <p:nvGraphicFramePr>
          <p:cNvPr id="5" name="表 4">
            <a:extLst>
              <a:ext uri="{FF2B5EF4-FFF2-40B4-BE49-F238E27FC236}">
                <a16:creationId xmlns:a16="http://schemas.microsoft.com/office/drawing/2014/main" id="{FEAEECE2-AFCB-A3B4-AB3D-8D1704C6C830}"/>
              </a:ext>
            </a:extLst>
          </p:cNvPr>
          <p:cNvGraphicFramePr>
            <a:graphicFrameLocks noGrp="1"/>
          </p:cNvGraphicFramePr>
          <p:nvPr>
            <p:extLst>
              <p:ext uri="{D42A27DB-BD31-4B8C-83A1-F6EECF244321}">
                <p14:modId xmlns:p14="http://schemas.microsoft.com/office/powerpoint/2010/main" val="1995270991"/>
              </p:ext>
            </p:extLst>
          </p:nvPr>
        </p:nvGraphicFramePr>
        <p:xfrm>
          <a:off x="323528" y="260648"/>
          <a:ext cx="8064896" cy="660185"/>
        </p:xfrm>
        <a:graphic>
          <a:graphicData uri="http://schemas.openxmlformats.org/drawingml/2006/table">
            <a:tbl>
              <a:tblPr firstRow="1" bandRow="1">
                <a:tableStyleId>{5C22544A-7EE6-4342-B048-85BDC9FD1C3A}</a:tableStyleId>
              </a:tblPr>
              <a:tblGrid>
                <a:gridCol w="8064896">
                  <a:extLst>
                    <a:ext uri="{9D8B030D-6E8A-4147-A177-3AD203B41FA5}">
                      <a16:colId xmlns:a16="http://schemas.microsoft.com/office/drawing/2014/main" val="3581102469"/>
                    </a:ext>
                  </a:extLst>
                </a:gridCol>
              </a:tblGrid>
              <a:tr h="660185">
                <a:tc>
                  <a:txBody>
                    <a:bodyPr/>
                    <a:lstStyle/>
                    <a:p>
                      <a:r>
                        <a:rPr kumimoji="1" lang="ja-JP" altLang="en-US" sz="2800" dirty="0">
                          <a:solidFill>
                            <a:schemeClr val="tx1"/>
                          </a:solidFill>
                          <a:latin typeface="メイリオ" panose="020B0604030504040204" pitchFamily="50" charset="-128"/>
                          <a:ea typeface="メイリオ" panose="020B0604030504040204" pitchFamily="50" charset="-128"/>
                        </a:rPr>
                        <a:t>２　課題を解決するソリューション・技術</a:t>
                      </a:r>
                    </a:p>
                  </a:txBody>
                  <a:tcPr anchor="ctr">
                    <a:lnL w="76200" cap="flat" cmpd="sng" algn="ctr">
                      <a:solidFill>
                        <a:srgbClr val="0070C0"/>
                      </a:solidFill>
                      <a:prstDash val="solid"/>
                      <a:round/>
                      <a:headEnd type="none" w="med" len="med"/>
                      <a:tailEnd type="none" w="med" len="med"/>
                    </a:lnL>
                    <a:noFill/>
                  </a:tcPr>
                </a:tc>
                <a:extLst>
                  <a:ext uri="{0D108BD9-81ED-4DB2-BD59-A6C34878D82A}">
                    <a16:rowId xmlns:a16="http://schemas.microsoft.com/office/drawing/2014/main" val="253134219"/>
                  </a:ext>
                </a:extLst>
              </a:tr>
            </a:tbl>
          </a:graphicData>
        </a:graphic>
      </p:graphicFrame>
    </p:spTree>
    <p:extLst>
      <p:ext uri="{BB962C8B-B14F-4D97-AF65-F5344CB8AC3E}">
        <p14:creationId xmlns:p14="http://schemas.microsoft.com/office/powerpoint/2010/main" val="1210534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7200" y="1279301"/>
            <a:ext cx="8229600" cy="1501627"/>
          </a:xfrm>
        </p:spPr>
        <p:txBody>
          <a:bodyPr>
            <a:normAutofit/>
          </a:bodyPr>
          <a:lstStyle/>
          <a:p>
            <a:pPr marL="0" indent="0">
              <a:buNone/>
            </a:pPr>
            <a:r>
              <a:rPr lang="en-US" altLang="ja-JP" sz="1400"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静岡県とどのような行政課題解決を進めていきたいか、具体的な内容やスケジュール等を含めてご記載ください</a:t>
            </a:r>
            <a:endParaRPr lang="en-US" altLang="ja-JP" sz="1400"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400"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審査ポイント：③実現可能性</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行政側の導入のしやすさや、実際に課題解決までプロセスを進められる可能性があるか</a:t>
            </a:r>
          </a:p>
        </p:txBody>
      </p:sp>
      <p:sp>
        <p:nvSpPr>
          <p:cNvPr id="4" name="スライド番号プレースホルダー 3"/>
          <p:cNvSpPr>
            <a:spLocks noGrp="1"/>
          </p:cNvSpPr>
          <p:nvPr>
            <p:ph type="sldNum" sz="quarter" idx="12"/>
          </p:nvPr>
        </p:nvSpPr>
        <p:spPr/>
        <p:txBody>
          <a:bodyPr/>
          <a:lstStyle/>
          <a:p>
            <a:fld id="{2B573624-9676-401E-A4F8-639460B6B7DA}" type="slidenum">
              <a:rPr kumimoji="1" lang="ja-JP" altLang="en-US" smtClean="0"/>
              <a:t>4</a:t>
            </a:fld>
            <a:endParaRPr kumimoji="1" lang="ja-JP" altLang="en-US"/>
          </a:p>
        </p:txBody>
      </p:sp>
      <p:graphicFrame>
        <p:nvGraphicFramePr>
          <p:cNvPr id="5" name="表 4">
            <a:extLst>
              <a:ext uri="{FF2B5EF4-FFF2-40B4-BE49-F238E27FC236}">
                <a16:creationId xmlns:a16="http://schemas.microsoft.com/office/drawing/2014/main" id="{A519B0E4-544A-9634-BD50-5B46A0118A63}"/>
              </a:ext>
            </a:extLst>
          </p:cNvPr>
          <p:cNvGraphicFramePr>
            <a:graphicFrameLocks noGrp="1"/>
          </p:cNvGraphicFramePr>
          <p:nvPr>
            <p:extLst>
              <p:ext uri="{D42A27DB-BD31-4B8C-83A1-F6EECF244321}">
                <p14:modId xmlns:p14="http://schemas.microsoft.com/office/powerpoint/2010/main" val="767278368"/>
              </p:ext>
            </p:extLst>
          </p:nvPr>
        </p:nvGraphicFramePr>
        <p:xfrm>
          <a:off x="323528" y="260648"/>
          <a:ext cx="8064896" cy="660185"/>
        </p:xfrm>
        <a:graphic>
          <a:graphicData uri="http://schemas.openxmlformats.org/drawingml/2006/table">
            <a:tbl>
              <a:tblPr firstRow="1" bandRow="1">
                <a:tableStyleId>{5C22544A-7EE6-4342-B048-85BDC9FD1C3A}</a:tableStyleId>
              </a:tblPr>
              <a:tblGrid>
                <a:gridCol w="8064896">
                  <a:extLst>
                    <a:ext uri="{9D8B030D-6E8A-4147-A177-3AD203B41FA5}">
                      <a16:colId xmlns:a16="http://schemas.microsoft.com/office/drawing/2014/main" val="3581102469"/>
                    </a:ext>
                  </a:extLst>
                </a:gridCol>
              </a:tblGrid>
              <a:tr h="660185">
                <a:tc>
                  <a:txBody>
                    <a:bodyPr/>
                    <a:lstStyle/>
                    <a:p>
                      <a:r>
                        <a:rPr kumimoji="1" lang="ja-JP" altLang="en-US" sz="2800" dirty="0">
                          <a:solidFill>
                            <a:schemeClr val="tx1"/>
                          </a:solidFill>
                          <a:latin typeface="メイリオ" panose="020B0604030504040204" pitchFamily="50" charset="-128"/>
                          <a:ea typeface="メイリオ" panose="020B0604030504040204" pitchFamily="50" charset="-128"/>
                        </a:rPr>
                        <a:t>３　静岡県との想定する協業内容</a:t>
                      </a:r>
                    </a:p>
                  </a:txBody>
                  <a:tcPr anchor="ctr">
                    <a:lnL w="76200" cap="flat" cmpd="sng" algn="ctr">
                      <a:solidFill>
                        <a:srgbClr val="0070C0"/>
                      </a:solidFill>
                      <a:prstDash val="solid"/>
                      <a:round/>
                      <a:headEnd type="none" w="med" len="med"/>
                      <a:tailEnd type="none" w="med" len="med"/>
                    </a:lnL>
                    <a:noFill/>
                  </a:tcPr>
                </a:tc>
                <a:extLst>
                  <a:ext uri="{0D108BD9-81ED-4DB2-BD59-A6C34878D82A}">
                    <a16:rowId xmlns:a16="http://schemas.microsoft.com/office/drawing/2014/main" val="253134219"/>
                  </a:ext>
                </a:extLst>
              </a:tr>
            </a:tbl>
          </a:graphicData>
        </a:graphic>
      </p:graphicFrame>
    </p:spTree>
    <p:extLst>
      <p:ext uri="{BB962C8B-B14F-4D97-AF65-F5344CB8AC3E}">
        <p14:creationId xmlns:p14="http://schemas.microsoft.com/office/powerpoint/2010/main" val="31319817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40731" y="1268760"/>
            <a:ext cx="8229600" cy="1476001"/>
          </a:xfrm>
        </p:spPr>
        <p:txBody>
          <a:bodyPr>
            <a:normAutofit/>
          </a:bodyPr>
          <a:lstStyle/>
          <a:p>
            <a:pPr marL="0" indent="0">
              <a:buNone/>
            </a:pPr>
            <a:r>
              <a:rPr kumimoji="1" lang="en-US" altLang="ja-JP" sz="1400" dirty="0">
                <a:solidFill>
                  <a:srgbClr val="0000FF"/>
                </a:solidFill>
                <a:latin typeface="メイリオ" panose="020B0604030504040204" pitchFamily="50" charset="-128"/>
                <a:ea typeface="メイリオ" panose="020B0604030504040204" pitchFamily="50" charset="-128"/>
              </a:rPr>
              <a:t>※</a:t>
            </a:r>
            <a:r>
              <a:rPr kumimoji="1" lang="ja-JP" altLang="en-US" sz="1400" dirty="0">
                <a:solidFill>
                  <a:srgbClr val="0000FF"/>
                </a:solidFill>
                <a:latin typeface="メイリオ" panose="020B0604030504040204" pitchFamily="50" charset="-128"/>
                <a:ea typeface="メイリオ" panose="020B0604030504040204" pitchFamily="50" charset="-128"/>
              </a:rPr>
              <a:t>課題解決のご提案による社会的インパクトについてご記入ください</a:t>
            </a:r>
          </a:p>
          <a:p>
            <a:endParaRPr kumimoji="1" lang="ja-JP" altLang="en-US" sz="1400" dirty="0">
              <a:solidFill>
                <a:srgbClr val="0000FF"/>
              </a:solidFill>
              <a:latin typeface="メイリオ" panose="020B0604030504040204" pitchFamily="50" charset="-128"/>
              <a:ea typeface="メイリオ" panose="020B0604030504040204" pitchFamily="50" charset="-128"/>
            </a:endParaRPr>
          </a:p>
          <a:p>
            <a:pPr marL="0" indent="0">
              <a:buNone/>
            </a:pP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審査ポイント：④社会的インパクト</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dirty="0">
                <a:latin typeface="メイリオ" panose="020B0604030504040204" pitchFamily="50" charset="-128"/>
                <a:ea typeface="メイリオ" panose="020B0604030504040204" pitchFamily="50" charset="-128"/>
              </a:rPr>
              <a:t>実際に課題が解決された場合の地域への経済的インパクトは大きいか</a:t>
            </a:r>
          </a:p>
          <a:p>
            <a:r>
              <a:rPr kumimoji="1" lang="ja-JP" altLang="en-US" sz="1400" dirty="0">
                <a:latin typeface="メイリオ" panose="020B0604030504040204" pitchFamily="50" charset="-128"/>
                <a:ea typeface="メイリオ" panose="020B0604030504040204" pitchFamily="50" charset="-128"/>
              </a:rPr>
              <a:t>地域が目指すアウトカム</a:t>
            </a:r>
            <a:r>
              <a:rPr kumimoji="1" lang="en-US" altLang="ja-JP" sz="1400" dirty="0">
                <a:latin typeface="メイリオ" panose="020B0604030504040204" pitchFamily="50" charset="-128"/>
                <a:ea typeface="メイリオ" panose="020B0604030504040204" pitchFamily="50" charset="-128"/>
              </a:rPr>
              <a:t>(</a:t>
            </a:r>
            <a:r>
              <a:rPr kumimoji="1" lang="ja-JP" altLang="en-US" sz="1400" dirty="0">
                <a:latin typeface="メイリオ" panose="020B0604030504040204" pitchFamily="50" charset="-128"/>
                <a:ea typeface="メイリオ" panose="020B0604030504040204" pitchFamily="50" charset="-128"/>
              </a:rPr>
              <a:t>ウェルビーイング</a:t>
            </a:r>
            <a:r>
              <a:rPr kumimoji="1" lang="en-US" altLang="ja-JP" sz="1400" dirty="0">
                <a:latin typeface="メイリオ" panose="020B0604030504040204" pitchFamily="50" charset="-128"/>
                <a:ea typeface="メイリオ" panose="020B0604030504040204" pitchFamily="50" charset="-128"/>
              </a:rPr>
              <a:t>)</a:t>
            </a:r>
            <a:r>
              <a:rPr kumimoji="1" lang="ja-JP" altLang="en-US" sz="1400" dirty="0">
                <a:latin typeface="メイリオ" panose="020B0604030504040204" pitchFamily="50" charset="-128"/>
                <a:ea typeface="メイリオ" panose="020B0604030504040204" pitchFamily="50" charset="-128"/>
              </a:rPr>
              <a:t>につながる取り組みか</a:t>
            </a:r>
            <a:endParaRPr kumimoji="1" lang="en-US" altLang="ja-JP" sz="1400" dirty="0">
              <a:latin typeface="メイリオ" panose="020B0604030504040204" pitchFamily="50" charset="-128"/>
              <a:ea typeface="メイリオ" panose="020B0604030504040204" pitchFamily="50" charset="-128"/>
            </a:endParaRPr>
          </a:p>
        </p:txBody>
      </p:sp>
      <p:sp>
        <p:nvSpPr>
          <p:cNvPr id="4" name="スライド番号プレースホルダー 3"/>
          <p:cNvSpPr>
            <a:spLocks noGrp="1"/>
          </p:cNvSpPr>
          <p:nvPr>
            <p:ph type="sldNum" sz="quarter" idx="12"/>
          </p:nvPr>
        </p:nvSpPr>
        <p:spPr/>
        <p:txBody>
          <a:bodyPr/>
          <a:lstStyle/>
          <a:p>
            <a:fld id="{2B573624-9676-401E-A4F8-639460B6B7DA}" type="slidenum">
              <a:rPr kumimoji="1" lang="ja-JP" altLang="en-US" smtClean="0"/>
              <a:t>5</a:t>
            </a:fld>
            <a:endParaRPr kumimoji="1" lang="ja-JP" altLang="en-US"/>
          </a:p>
        </p:txBody>
      </p:sp>
      <p:graphicFrame>
        <p:nvGraphicFramePr>
          <p:cNvPr id="6" name="表 5">
            <a:extLst>
              <a:ext uri="{FF2B5EF4-FFF2-40B4-BE49-F238E27FC236}">
                <a16:creationId xmlns:a16="http://schemas.microsoft.com/office/drawing/2014/main" id="{96C1EA50-3B5C-13A6-BC03-7E7A0C586D91}"/>
              </a:ext>
            </a:extLst>
          </p:cNvPr>
          <p:cNvGraphicFramePr>
            <a:graphicFrameLocks noGrp="1"/>
          </p:cNvGraphicFramePr>
          <p:nvPr>
            <p:extLst>
              <p:ext uri="{D42A27DB-BD31-4B8C-83A1-F6EECF244321}">
                <p14:modId xmlns:p14="http://schemas.microsoft.com/office/powerpoint/2010/main" val="2620291730"/>
              </p:ext>
            </p:extLst>
          </p:nvPr>
        </p:nvGraphicFramePr>
        <p:xfrm>
          <a:off x="323528" y="260648"/>
          <a:ext cx="8064896" cy="660185"/>
        </p:xfrm>
        <a:graphic>
          <a:graphicData uri="http://schemas.openxmlformats.org/drawingml/2006/table">
            <a:tbl>
              <a:tblPr firstRow="1" bandRow="1">
                <a:tableStyleId>{5C22544A-7EE6-4342-B048-85BDC9FD1C3A}</a:tableStyleId>
              </a:tblPr>
              <a:tblGrid>
                <a:gridCol w="8064896">
                  <a:extLst>
                    <a:ext uri="{9D8B030D-6E8A-4147-A177-3AD203B41FA5}">
                      <a16:colId xmlns:a16="http://schemas.microsoft.com/office/drawing/2014/main" val="3581102469"/>
                    </a:ext>
                  </a:extLst>
                </a:gridCol>
              </a:tblGrid>
              <a:tr h="660185">
                <a:tc>
                  <a:txBody>
                    <a:bodyPr/>
                    <a:lstStyle/>
                    <a:p>
                      <a:r>
                        <a:rPr kumimoji="1" lang="ja-JP" altLang="en-US" sz="2800" dirty="0">
                          <a:solidFill>
                            <a:schemeClr val="tx1"/>
                          </a:solidFill>
                          <a:latin typeface="メイリオ" panose="020B0604030504040204" pitchFamily="50" charset="-128"/>
                          <a:ea typeface="メイリオ" panose="020B0604030504040204" pitchFamily="50" charset="-128"/>
                        </a:rPr>
                        <a:t>４　本事業における社会的インパクト</a:t>
                      </a:r>
                    </a:p>
                  </a:txBody>
                  <a:tcPr anchor="ctr">
                    <a:lnL w="76200" cap="flat" cmpd="sng" algn="ctr">
                      <a:solidFill>
                        <a:srgbClr val="0070C0"/>
                      </a:solidFill>
                      <a:prstDash val="solid"/>
                      <a:round/>
                      <a:headEnd type="none" w="med" len="med"/>
                      <a:tailEnd type="none" w="med" len="med"/>
                    </a:lnL>
                    <a:noFill/>
                  </a:tcPr>
                </a:tc>
                <a:extLst>
                  <a:ext uri="{0D108BD9-81ED-4DB2-BD59-A6C34878D82A}">
                    <a16:rowId xmlns:a16="http://schemas.microsoft.com/office/drawing/2014/main" val="253134219"/>
                  </a:ext>
                </a:extLst>
              </a:tr>
            </a:tbl>
          </a:graphicData>
        </a:graphic>
      </p:graphicFrame>
    </p:spTree>
    <p:extLst>
      <p:ext uri="{BB962C8B-B14F-4D97-AF65-F5344CB8AC3E}">
        <p14:creationId xmlns:p14="http://schemas.microsoft.com/office/powerpoint/2010/main" val="4221138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7200" y="1279301"/>
            <a:ext cx="8229600" cy="1213595"/>
          </a:xfrm>
        </p:spPr>
        <p:txBody>
          <a:bodyPr>
            <a:normAutofit/>
          </a:bodyPr>
          <a:lstStyle/>
          <a:p>
            <a:pPr marL="0" indent="0">
              <a:buNone/>
            </a:pPr>
            <a:r>
              <a:rPr lang="en-US" altLang="ja-JP" sz="1400"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実施体制及び過去他行政等への導入実績についてご記載ください</a:t>
            </a:r>
          </a:p>
          <a:p>
            <a:endParaRPr lang="ja-JP" altLang="en-US" sz="1400"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審査ポイント：③実現可能性</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過去実績やサービス提供体制を踏まえ実現可能性が見込まれるか</a:t>
            </a:r>
          </a:p>
        </p:txBody>
      </p:sp>
      <p:sp>
        <p:nvSpPr>
          <p:cNvPr id="4" name="スライド番号プレースホルダー 3"/>
          <p:cNvSpPr>
            <a:spLocks noGrp="1"/>
          </p:cNvSpPr>
          <p:nvPr>
            <p:ph type="sldNum" sz="quarter" idx="12"/>
          </p:nvPr>
        </p:nvSpPr>
        <p:spPr/>
        <p:txBody>
          <a:bodyPr/>
          <a:lstStyle/>
          <a:p>
            <a:fld id="{2B573624-9676-401E-A4F8-639460B6B7DA}" type="slidenum">
              <a:rPr kumimoji="1" lang="ja-JP" altLang="en-US" smtClean="0"/>
              <a:t>6</a:t>
            </a:fld>
            <a:endParaRPr kumimoji="1" lang="ja-JP" altLang="en-US"/>
          </a:p>
        </p:txBody>
      </p:sp>
      <p:graphicFrame>
        <p:nvGraphicFramePr>
          <p:cNvPr id="2" name="表 1">
            <a:extLst>
              <a:ext uri="{FF2B5EF4-FFF2-40B4-BE49-F238E27FC236}">
                <a16:creationId xmlns:a16="http://schemas.microsoft.com/office/drawing/2014/main" id="{2B0171F9-9FE0-F535-7036-FD24BF957419}"/>
              </a:ext>
            </a:extLst>
          </p:cNvPr>
          <p:cNvGraphicFramePr>
            <a:graphicFrameLocks noGrp="1"/>
          </p:cNvGraphicFramePr>
          <p:nvPr>
            <p:extLst>
              <p:ext uri="{D42A27DB-BD31-4B8C-83A1-F6EECF244321}">
                <p14:modId xmlns:p14="http://schemas.microsoft.com/office/powerpoint/2010/main" val="2278760290"/>
              </p:ext>
            </p:extLst>
          </p:nvPr>
        </p:nvGraphicFramePr>
        <p:xfrm>
          <a:off x="323528" y="260648"/>
          <a:ext cx="8568952" cy="660185"/>
        </p:xfrm>
        <a:graphic>
          <a:graphicData uri="http://schemas.openxmlformats.org/drawingml/2006/table">
            <a:tbl>
              <a:tblPr firstRow="1" bandRow="1">
                <a:tableStyleId>{5C22544A-7EE6-4342-B048-85BDC9FD1C3A}</a:tableStyleId>
              </a:tblPr>
              <a:tblGrid>
                <a:gridCol w="8568952">
                  <a:extLst>
                    <a:ext uri="{9D8B030D-6E8A-4147-A177-3AD203B41FA5}">
                      <a16:colId xmlns:a16="http://schemas.microsoft.com/office/drawing/2014/main" val="3581102469"/>
                    </a:ext>
                  </a:extLst>
                </a:gridCol>
              </a:tblGrid>
              <a:tr h="660185">
                <a:tc>
                  <a:txBody>
                    <a:bodyPr/>
                    <a:lstStyle/>
                    <a:p>
                      <a:r>
                        <a:rPr kumimoji="1" lang="ja-JP" altLang="en-US" sz="2800" spc="-150" dirty="0">
                          <a:solidFill>
                            <a:schemeClr val="tx1"/>
                          </a:solidFill>
                          <a:latin typeface="メイリオ" panose="020B0604030504040204" pitchFamily="50" charset="-128"/>
                          <a:ea typeface="メイリオ" panose="020B0604030504040204" pitchFamily="50" charset="-128"/>
                        </a:rPr>
                        <a:t>５　実施体制・過去実績</a:t>
                      </a:r>
                    </a:p>
                  </a:txBody>
                  <a:tcPr anchor="ctr">
                    <a:lnL w="76200" cap="flat" cmpd="sng" algn="ctr">
                      <a:solidFill>
                        <a:srgbClr val="0070C0"/>
                      </a:solidFill>
                      <a:prstDash val="solid"/>
                      <a:round/>
                      <a:headEnd type="none" w="med" len="med"/>
                      <a:tailEnd type="none" w="med" len="med"/>
                    </a:lnL>
                    <a:noFill/>
                  </a:tcPr>
                </a:tc>
                <a:extLst>
                  <a:ext uri="{0D108BD9-81ED-4DB2-BD59-A6C34878D82A}">
                    <a16:rowId xmlns:a16="http://schemas.microsoft.com/office/drawing/2014/main" val="253134219"/>
                  </a:ext>
                </a:extLst>
              </a:tr>
            </a:tbl>
          </a:graphicData>
        </a:graphic>
      </p:graphicFrame>
    </p:spTree>
    <p:extLst>
      <p:ext uri="{BB962C8B-B14F-4D97-AF65-F5344CB8AC3E}">
        <p14:creationId xmlns:p14="http://schemas.microsoft.com/office/powerpoint/2010/main" val="3961685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7200" y="1279301"/>
            <a:ext cx="8229600" cy="1357611"/>
          </a:xfrm>
        </p:spPr>
        <p:txBody>
          <a:bodyPr>
            <a:normAutofit/>
          </a:bodyPr>
          <a:lstStyle/>
          <a:p>
            <a:pPr marL="0" indent="0">
              <a:buNone/>
            </a:pPr>
            <a:r>
              <a:rPr lang="en-US" altLang="ja-JP" sz="1400"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rgbClr val="0000FF"/>
                </a:solidFill>
                <a:latin typeface="メイリオ" panose="020B0604030504040204" pitchFamily="50" charset="-128"/>
                <a:ea typeface="メイリオ" panose="020B0604030504040204" pitchFamily="50" charset="-128"/>
              </a:rPr>
              <a:t>課題解決のご提案</a:t>
            </a:r>
            <a:r>
              <a:rPr lang="ja-JP" altLang="en-US" sz="1400"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について、どの程度のイニシャルコストとランニングコストを見込んでいるか、ご記載ください</a:t>
            </a:r>
            <a:endParaRPr lang="en-US" altLang="ja-JP" sz="1400"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400"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審査ポイント： ③実現可能性</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イニシャル／ランニングの内訳が具体的に示され、算定根拠が合理的か</a:t>
            </a:r>
            <a:endParaRPr lang="en-US" altLang="ja-JP" sz="1400"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スライド番号プレースホルダー 3"/>
          <p:cNvSpPr>
            <a:spLocks noGrp="1"/>
          </p:cNvSpPr>
          <p:nvPr>
            <p:ph type="sldNum" sz="quarter" idx="12"/>
          </p:nvPr>
        </p:nvSpPr>
        <p:spPr/>
        <p:txBody>
          <a:bodyPr/>
          <a:lstStyle/>
          <a:p>
            <a:fld id="{2B573624-9676-401E-A4F8-639460B6B7DA}" type="slidenum">
              <a:rPr kumimoji="1" lang="ja-JP" altLang="en-US" smtClean="0"/>
              <a:t>7</a:t>
            </a:fld>
            <a:endParaRPr kumimoji="1" lang="ja-JP" altLang="en-US"/>
          </a:p>
        </p:txBody>
      </p:sp>
      <p:graphicFrame>
        <p:nvGraphicFramePr>
          <p:cNvPr id="5" name="表 4">
            <a:extLst>
              <a:ext uri="{FF2B5EF4-FFF2-40B4-BE49-F238E27FC236}">
                <a16:creationId xmlns:a16="http://schemas.microsoft.com/office/drawing/2014/main" id="{7F486A90-814B-9F82-2653-8113461D01AD}"/>
              </a:ext>
            </a:extLst>
          </p:cNvPr>
          <p:cNvGraphicFramePr>
            <a:graphicFrameLocks noGrp="1"/>
          </p:cNvGraphicFramePr>
          <p:nvPr>
            <p:extLst>
              <p:ext uri="{D42A27DB-BD31-4B8C-83A1-F6EECF244321}">
                <p14:modId xmlns:p14="http://schemas.microsoft.com/office/powerpoint/2010/main" val="1751875494"/>
              </p:ext>
            </p:extLst>
          </p:nvPr>
        </p:nvGraphicFramePr>
        <p:xfrm>
          <a:off x="323528" y="260648"/>
          <a:ext cx="8064896" cy="660185"/>
        </p:xfrm>
        <a:graphic>
          <a:graphicData uri="http://schemas.openxmlformats.org/drawingml/2006/table">
            <a:tbl>
              <a:tblPr firstRow="1" bandRow="1">
                <a:tableStyleId>{5C22544A-7EE6-4342-B048-85BDC9FD1C3A}</a:tableStyleId>
              </a:tblPr>
              <a:tblGrid>
                <a:gridCol w="8064896">
                  <a:extLst>
                    <a:ext uri="{9D8B030D-6E8A-4147-A177-3AD203B41FA5}">
                      <a16:colId xmlns:a16="http://schemas.microsoft.com/office/drawing/2014/main" val="3581102469"/>
                    </a:ext>
                  </a:extLst>
                </a:gridCol>
              </a:tblGrid>
              <a:tr h="660185">
                <a:tc>
                  <a:txBody>
                    <a:bodyPr/>
                    <a:lstStyle/>
                    <a:p>
                      <a:r>
                        <a:rPr kumimoji="1" lang="ja-JP" altLang="en-US" sz="2800" dirty="0">
                          <a:solidFill>
                            <a:schemeClr val="tx1"/>
                          </a:solidFill>
                          <a:latin typeface="メイリオ" panose="020B0604030504040204" pitchFamily="50" charset="-128"/>
                          <a:ea typeface="メイリオ" panose="020B0604030504040204" pitchFamily="50" charset="-128"/>
                        </a:rPr>
                        <a:t>６　本事業における予算イメージ</a:t>
                      </a:r>
                    </a:p>
                  </a:txBody>
                  <a:tcPr anchor="ctr">
                    <a:lnL w="76200" cap="flat" cmpd="sng" algn="ctr">
                      <a:solidFill>
                        <a:srgbClr val="0070C0"/>
                      </a:solidFill>
                      <a:prstDash val="solid"/>
                      <a:round/>
                      <a:headEnd type="none" w="med" len="med"/>
                      <a:tailEnd type="none" w="med" len="med"/>
                    </a:lnL>
                    <a:noFill/>
                  </a:tcPr>
                </a:tc>
                <a:extLst>
                  <a:ext uri="{0D108BD9-81ED-4DB2-BD59-A6C34878D82A}">
                    <a16:rowId xmlns:a16="http://schemas.microsoft.com/office/drawing/2014/main" val="253134219"/>
                  </a:ext>
                </a:extLst>
              </a:tr>
            </a:tbl>
          </a:graphicData>
        </a:graphic>
      </p:graphicFrame>
    </p:spTree>
    <p:extLst>
      <p:ext uri="{BB962C8B-B14F-4D97-AF65-F5344CB8AC3E}">
        <p14:creationId xmlns:p14="http://schemas.microsoft.com/office/powerpoint/2010/main" val="37561089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7200" y="1279301"/>
            <a:ext cx="8229600" cy="1429619"/>
          </a:xfrm>
        </p:spPr>
        <p:txBody>
          <a:bodyPr>
            <a:normAutofit/>
          </a:bodyPr>
          <a:lstStyle/>
          <a:p>
            <a:pPr marL="0" indent="0">
              <a:buNone/>
            </a:pPr>
            <a:r>
              <a:rPr lang="en-US" altLang="ja-JP" sz="1400"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本取組を行うことにより、中長期的にどのような世界観を目指したいか、行政課題解決への想い等を含めて記載ください</a:t>
            </a:r>
            <a:endParaRPr lang="en-US" altLang="ja-JP" sz="1400"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400"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審査ポイント：⑤課題解決に対する熱意</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課題解決に対する熱意はあるか</a:t>
            </a:r>
            <a:endParaRPr lang="ja-JP" altLang="en-US" sz="1400"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kumimoji="1" lang="ja-JP" altLang="en-US" sz="1400"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スライド番号プレースホルダー 3"/>
          <p:cNvSpPr>
            <a:spLocks noGrp="1"/>
          </p:cNvSpPr>
          <p:nvPr>
            <p:ph type="sldNum" sz="quarter" idx="12"/>
          </p:nvPr>
        </p:nvSpPr>
        <p:spPr/>
        <p:txBody>
          <a:bodyPr/>
          <a:lstStyle/>
          <a:p>
            <a:fld id="{2B573624-9676-401E-A4F8-639460B6B7DA}" type="slidenum">
              <a:rPr kumimoji="1" lang="ja-JP" altLang="en-US" smtClean="0"/>
              <a:t>8</a:t>
            </a:fld>
            <a:endParaRPr kumimoji="1" lang="ja-JP" altLang="en-US"/>
          </a:p>
        </p:txBody>
      </p:sp>
      <p:graphicFrame>
        <p:nvGraphicFramePr>
          <p:cNvPr id="5" name="表 4">
            <a:extLst>
              <a:ext uri="{FF2B5EF4-FFF2-40B4-BE49-F238E27FC236}">
                <a16:creationId xmlns:a16="http://schemas.microsoft.com/office/drawing/2014/main" id="{8B45CBD8-363D-7381-1FFE-715F53E49B29}"/>
              </a:ext>
            </a:extLst>
          </p:cNvPr>
          <p:cNvGraphicFramePr>
            <a:graphicFrameLocks noGrp="1"/>
          </p:cNvGraphicFramePr>
          <p:nvPr>
            <p:extLst>
              <p:ext uri="{D42A27DB-BD31-4B8C-83A1-F6EECF244321}">
                <p14:modId xmlns:p14="http://schemas.microsoft.com/office/powerpoint/2010/main" val="2369453432"/>
              </p:ext>
            </p:extLst>
          </p:nvPr>
        </p:nvGraphicFramePr>
        <p:xfrm>
          <a:off x="323528" y="260648"/>
          <a:ext cx="8856984" cy="660185"/>
        </p:xfrm>
        <a:graphic>
          <a:graphicData uri="http://schemas.openxmlformats.org/drawingml/2006/table">
            <a:tbl>
              <a:tblPr firstRow="1" bandRow="1">
                <a:tableStyleId>{5C22544A-7EE6-4342-B048-85BDC9FD1C3A}</a:tableStyleId>
              </a:tblPr>
              <a:tblGrid>
                <a:gridCol w="8856984">
                  <a:extLst>
                    <a:ext uri="{9D8B030D-6E8A-4147-A177-3AD203B41FA5}">
                      <a16:colId xmlns:a16="http://schemas.microsoft.com/office/drawing/2014/main" val="3581102469"/>
                    </a:ext>
                  </a:extLst>
                </a:gridCol>
              </a:tblGrid>
              <a:tr h="660185">
                <a:tc>
                  <a:txBody>
                    <a:bodyPr/>
                    <a:lstStyle/>
                    <a:p>
                      <a:r>
                        <a:rPr kumimoji="1" lang="ja-JP" altLang="en-US" sz="2800" dirty="0">
                          <a:solidFill>
                            <a:schemeClr val="tx1"/>
                          </a:solidFill>
                          <a:latin typeface="メイリオ" panose="020B0604030504040204" pitchFamily="50" charset="-128"/>
                          <a:ea typeface="メイリオ" panose="020B0604030504040204" pitchFamily="50" charset="-128"/>
                        </a:rPr>
                        <a:t>７ 中長期的に目指したい世界観・課題解決への想い</a:t>
                      </a:r>
                    </a:p>
                  </a:txBody>
                  <a:tcPr anchor="ctr">
                    <a:lnL w="76200" cap="flat" cmpd="sng" algn="ctr">
                      <a:solidFill>
                        <a:srgbClr val="0070C0"/>
                      </a:solidFill>
                      <a:prstDash val="solid"/>
                      <a:round/>
                      <a:headEnd type="none" w="med" len="med"/>
                      <a:tailEnd type="none" w="med" len="med"/>
                    </a:lnL>
                    <a:noFill/>
                  </a:tcPr>
                </a:tc>
                <a:extLst>
                  <a:ext uri="{0D108BD9-81ED-4DB2-BD59-A6C34878D82A}">
                    <a16:rowId xmlns:a16="http://schemas.microsoft.com/office/drawing/2014/main" val="253134219"/>
                  </a:ext>
                </a:extLst>
              </a:tr>
            </a:tbl>
          </a:graphicData>
        </a:graphic>
      </p:graphicFrame>
    </p:spTree>
    <p:extLst>
      <p:ext uri="{BB962C8B-B14F-4D97-AF65-F5344CB8AC3E}">
        <p14:creationId xmlns:p14="http://schemas.microsoft.com/office/powerpoint/2010/main" val="344372290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&#65279;<?xml version="1.0" encoding="utf-8" standalone="yes"?>
<Relationships xmlns="http://schemas.openxmlformats.org/package/2006/relationships">
  <Relationship Id="rId1" Type="http://schemas.openxmlformats.org/officeDocument/2006/relationships/customXmlProps" Target="itemProps1.xml" />
</Relationships>
</file>

<file path=customXml/_rels/item2.xml.rels>&#65279;<?xml version="1.0" encoding="utf-8" standalone="yes"?>
<Relationships xmlns="http://schemas.openxmlformats.org/package/2006/relationships">
  <Relationship Id="rId1" Type="http://schemas.openxmlformats.org/officeDocument/2006/relationships/customXmlProps" Target="itemProps2.xml" />
</Relationships>
</file>

<file path=customXml/_rels/item3.xml.rels>&#65279;<?xml version="1.0" encoding="utf-8" standalone="yes"?>
<Relationships xmlns="http://schemas.openxmlformats.org/package/2006/relationships">
  <Relationship Id="rId1" Type="http://schemas.openxmlformats.org/officeDocument/2006/relationships/customXmlProps" Target="itemProps3.xml" />
</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47448764E091B345A77A2B8C11DA8FD1" ma:contentTypeVersion="3" ma:contentTypeDescription="新しいドキュメントを作成します。" ma:contentTypeScope="" ma:versionID="2de3499e7aac76d782f0858127d2b6f9">
  <xsd:schema xmlns:xsd="http://www.w3.org/2001/XMLSchema" xmlns:xs="http://www.w3.org/2001/XMLSchema" xmlns:p="http://schemas.microsoft.com/office/2006/metadata/properties" xmlns:ns2="089c2f07-659d-4b0f-98d9-841e5be42545" targetNamespace="http://schemas.microsoft.com/office/2006/metadata/properties" ma:root="true" ma:fieldsID="e326c06b5fb83329907e30d183319d23" ns2:_="">
    <xsd:import namespace="089c2f07-659d-4b0f-98d9-841e5be42545"/>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89c2f07-659d-4b0f-98d9-841e5be4254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04A8244-6059-4C99-9EF0-247A11278B67}">
  <ds:schemaRefs>
    <ds:schemaRef ds:uri="http://schemas.microsoft.com/sharepoint/v3/contenttype/forms"/>
  </ds:schemaRefs>
</ds:datastoreItem>
</file>

<file path=customXml/itemProps2.xml><?xml version="1.0" encoding="utf-8"?>
<ds:datastoreItem xmlns:ds="http://schemas.openxmlformats.org/officeDocument/2006/customXml" ds:itemID="{BF054C8C-69B7-40B8-8FFB-B00A5D7C52A5}"/>
</file>

<file path=customXml/itemProps3.xml><?xml version="1.0" encoding="utf-8"?>
<ds:datastoreItem xmlns:ds="http://schemas.openxmlformats.org/officeDocument/2006/customXml" ds:itemID="{B8132058-F9C1-42F1-9B49-19BA3AD9DFE7}">
  <ds:schemaRefs>
    <ds:schemaRef ds:uri="http://schemas.microsoft.com/office/2006/metadata/properties"/>
    <ds:schemaRef ds:uri="http://schemas.microsoft.com/office/infopath/2007/PartnerControls"/>
    <ds:schemaRef ds:uri="852d998b-8d7f-48b7-b748-d5491042abcf"/>
    <ds:schemaRef ds:uri="827c0330-df99-46b7-b59c-bd05b809624c"/>
    <ds:schemaRef ds:uri="3047226c-1687-4dd3-ac45-7f4eb54a0efb"/>
    <ds:schemaRef ds:uri="8d059d5e-76a0-4621-9839-80964c46ae2f"/>
  </ds:schemaRefs>
</ds:datastoreItem>
</file>

<file path=docMetadata/LabelInfo.xml><?xml version="1.0" encoding="utf-8"?>
<clbl:labelList xmlns:clbl="http://schemas.microsoft.com/office/2020/mipLabelMetadata">
  <clbl:label id="{ea60d57e-af5b-4752-ac57-3e4f28ca11dc}" enabled="1" method="Standard" siteId="{36da45f1-dd2c-4d1f-af13-5abe46b99921}" contentBits="0" removed="0"/>
</clbl:labelList>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2023-11-28T04:15:46Z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62bd8410-fcb3-4891-b828-3d8c082e26dc</vt:lpwstr>
  </property>
  <property fmtid="{D5CDD505-2E9C-101B-9397-08002B2CF9AE}" pid="8" name="MSIP_Label_ea60d57e-af5b-4752-ac57-3e4f28ca11dc_ContentBits">
    <vt:lpwstr>0</vt:lpwstr>
  </property>
  <property fmtid="{D5CDD505-2E9C-101B-9397-08002B2CF9AE}" pid="9" name="ContentTypeId">
    <vt:lpwstr>0x01010047448764E091B345A77A2B8C11DA8FD1</vt:lpwstr>
  </property>
  <property fmtid="{D5CDD505-2E9C-101B-9397-08002B2CF9AE}" pid="10" name="MediaServiceImageTags">
    <vt:lpwstr/>
  </property>
</Properties>
</file>