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62" r:id="rId4"/>
  </p:sldIdLst>
  <p:sldSz cx="18288000" cy="10285200" type="custom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町田　匠" initials="町田　匠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restored">
    <p:restoredLeft sz="3616"/>
    <p:restoredTop sz="95396"/>
  </p:normalViewPr>
  <p:slideViewPr>
    <p:cSldViewPr>
      <p:cViewPr varScale="0">
        <p:scale>
          <a:sx n="60" d="100"/>
          <a:sy n="60" d="100"/>
        </p:scale>
        <p:origin x="-2076" y="-522"/>
      </p:cViewPr>
      <p:guideLst>
        <p:guide orient="vert" pos="5758"/>
        <p:guide orient="horz" pos="292"/>
        <p:guide orient="horz" pos="6183"/>
        <p:guide orient="vert" pos="317"/>
        <p:guide orient="vert" pos="11200"/>
        <p:guide orient="vert" pos="542"/>
        <p:guide orient="vert" pos="10975"/>
        <p:guide orient="vert" pos="55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Relationship Id="rId8" Type="http://schemas.openxmlformats.org/officeDocument/2006/relationships/commentAuthors" Target="commentAuthor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/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80467" y="685800"/>
            <a:ext cx="6097067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21" name="四角形 15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2" name="四角形 16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23" name="四角形 1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914400" y="2478771"/>
            <a:ext cx="16459200" cy="2015871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914400" y="4638633"/>
            <a:ext cx="16459200" cy="345577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2604764"/>
            <a:ext cx="16459200" cy="635359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13258800" y="411886"/>
            <a:ext cx="4114800" cy="85464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914400" y="411886"/>
            <a:ext cx="12039600" cy="85464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14400" y="2604764"/>
            <a:ext cx="16459200" cy="6420885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2024/11/6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914400" y="4422646"/>
            <a:ext cx="16459200" cy="1583898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1776813"/>
            <a:ext cx="16459200" cy="2645832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914400" y="2604767"/>
            <a:ext cx="7941569" cy="63535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360024" y="2604767"/>
            <a:ext cx="8013576" cy="63535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2302267"/>
            <a:ext cx="7941569" cy="959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914400" y="3261742"/>
            <a:ext cx="7941569" cy="569661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432031" y="2302267"/>
            <a:ext cx="7941569" cy="95947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9432031" y="3261742"/>
            <a:ext cx="7941569" cy="569661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914402" y="409502"/>
            <a:ext cx="6016626" cy="174277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271791" y="409506"/>
            <a:ext cx="9454876" cy="84620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914404" y="2550766"/>
            <a:ext cx="6016625" cy="640759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3584575" y="7032479"/>
            <a:ext cx="10972800" cy="849960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3584575" y="318909"/>
            <a:ext cx="10972800" cy="656709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84575" y="7950422"/>
            <a:ext cx="10972800" cy="10079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2024/11/6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5039544" y="9354331"/>
            <a:ext cx="8208912" cy="547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400" y="627870"/>
            <a:ext cx="16459200" cy="1490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400" y="2604764"/>
            <a:ext cx="16459200" cy="6420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914400" y="9354331"/>
            <a:ext cx="3765103" cy="547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2024/11/6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536487" y="9354331"/>
            <a:ext cx="3837113" cy="547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comments" Target="../comments/commen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コンテンツ プレースホルダー 90"/>
          <p:cNvSpPr/>
          <p:nvPr/>
        </p:nvSpPr>
        <p:spPr>
          <a:xfrm>
            <a:off x="11944351" y="3655192"/>
            <a:ext cx="5790282" cy="654323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bg2">
                    <a:lumMod val="25000"/>
                  </a:schemeClr>
                </a:solidFill>
                <a:latin typeface="BIZ UDゴシック"/>
                <a:ea typeface="BIZ UDゴシック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kumimoji="1" lang="ja-JP" altLang="en-US" sz="2400">
              <a:solidFill>
                <a:schemeClr val="tx1"/>
              </a:solidFill>
            </a:endParaRPr>
          </a:p>
        </p:txBody>
      </p:sp>
      <p:sp>
        <p:nvSpPr>
          <p:cNvPr id="1108" name="コンテンツ プレースホルダー 25"/>
          <p:cNvSpPr/>
          <p:nvPr/>
        </p:nvSpPr>
        <p:spPr>
          <a:xfrm>
            <a:off x="522909" y="3657521"/>
            <a:ext cx="11004606" cy="38135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bg2">
                    <a:lumMod val="25000"/>
                  </a:schemeClr>
                </a:solidFill>
                <a:latin typeface="BIZ UDゴシック"/>
                <a:ea typeface="BIZ UDゴシック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kumimoji="1" lang="ja-JP" altLang="en-US" sz="2400">
              <a:solidFill>
                <a:schemeClr val="tx1"/>
              </a:solidFill>
            </a:endParaRPr>
          </a:p>
        </p:txBody>
      </p:sp>
      <p:sp>
        <p:nvSpPr>
          <p:cNvPr id="1109" name="図形 45"/>
          <p:cNvSpPr/>
          <p:nvPr/>
        </p:nvSpPr>
        <p:spPr>
          <a:xfrm>
            <a:off x="522483" y="3157000"/>
            <a:ext cx="3239770" cy="504190"/>
          </a:xfrm>
          <a:prstGeom prst="homePlate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プロジェクト内容</a:t>
            </a:r>
            <a:endParaRPr lang="ja-JP" altLang="en-US">
              <a:latin typeface="BIZ UDゴシック"/>
              <a:ea typeface="BIZ UDゴシック"/>
            </a:endParaRPr>
          </a:p>
        </p:txBody>
      </p:sp>
      <p:graphicFrame>
        <p:nvGraphicFramePr>
          <p:cNvPr id="1110" name="四角形 36"/>
          <p:cNvGraphicFramePr>
            <a:graphicFrameLocks noGrp="1"/>
          </p:cNvGraphicFramePr>
          <p:nvPr/>
        </p:nvGraphicFramePr>
        <p:xfrm>
          <a:off x="561590" y="349225"/>
          <a:ext cx="17184700" cy="698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3909"/>
                <a:gridCol w="4220791"/>
              </a:tblGrid>
              <a:tr h="698500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2800" b="1" i="0">
                          <a:solidFill>
                            <a:schemeClr val="bg1"/>
                          </a:solidFill>
                          <a:latin typeface="BIZ UDゴシック"/>
                          <a:ea typeface="BIZ UDゴシック"/>
                        </a:rPr>
                        <a:t>　＜プロジェクト名＞</a:t>
                      </a:r>
                      <a:endParaRPr lang="ja-JP" altLang="en-US" sz="2800" b="1" i="0">
                        <a:solidFill>
                          <a:schemeClr val="bg1"/>
                        </a:solidFill>
                        <a:latin typeface="BIZ UDゴシック"/>
                        <a:ea typeface="BIZ UDゴシック"/>
                      </a:endParaRPr>
                    </a:p>
                  </a:txBody>
                  <a:tcPr marL="91440" marR="91440" marT="45720" marB="45720" vert="horz" anchor="ctr" anchorCtr="0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1800" b="0" i="0">
                          <a:solidFill>
                            <a:schemeClr val="tx1"/>
                          </a:solidFill>
                          <a:latin typeface="BIZ UDゴシック"/>
                          <a:ea typeface="BIZ UDゴシック"/>
                        </a:rPr>
                        <a:t>申請者：</a:t>
                      </a:r>
                      <a:endParaRPr kumimoji="1" lang="ja-JP" altLang="en-US" sz="2400" b="0" dirty="0"/>
                    </a:p>
                  </a:txBody>
                  <a:tcPr anchor="ctr">
                    <a:lnL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111" name="タイトル 26"/>
          <p:cNvSpPr/>
          <p:nvPr/>
        </p:nvSpPr>
        <p:spPr>
          <a:xfrm>
            <a:off x="1439695" y="1151805"/>
            <a:ext cx="16295343" cy="187299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rgbClr val="0070C0"/>
            </a:solidFill>
          </a:ln>
        </p:spPr>
        <p:txBody>
          <a:bodyPr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b="0" kern="1200">
                <a:solidFill>
                  <a:schemeClr val="tx1"/>
                </a:solidFill>
                <a:latin typeface="+mj-ea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</a:pPr>
            <a:endParaRPr sz="2400" b="0" i="0">
              <a:solidFill>
                <a:schemeClr val="tx1"/>
              </a:solidFill>
              <a:latin typeface="BIZ UDゴシック"/>
              <a:ea typeface="BIZ UDゴシック"/>
            </a:endParaRPr>
          </a:p>
        </p:txBody>
      </p:sp>
      <p:sp>
        <p:nvSpPr>
          <p:cNvPr id="1112" name="コンテンツ プレースホルダー 85"/>
          <p:cNvSpPr/>
          <p:nvPr/>
        </p:nvSpPr>
        <p:spPr>
          <a:xfrm>
            <a:off x="552384" y="8124356"/>
            <a:ext cx="10974024" cy="20735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marL="4572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bg2">
                    <a:lumMod val="25000"/>
                  </a:schemeClr>
                </a:solidFill>
                <a:latin typeface="BIZ UDゴシック"/>
                <a:ea typeface="BIZ UDゴシック"/>
                <a:cs typeface="+mn-cs"/>
              </a:defRPr>
            </a:lvl1pPr>
            <a:lvl2pPr marL="914400" indent="-4572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2pPr>
            <a:lvl3pPr marL="12573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3pPr>
            <a:lvl4pPr marL="1714500" indent="-342900" algn="l" defTabSz="914400" rtl="0" eaLnBrk="1" latinLnBrk="0" hangingPunct="1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4pPr>
            <a:lvl5pPr marL="21717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sz="20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5pPr>
            <a:lvl6pPr marL="25717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6pPr>
            <a:lvl7pPr marL="3028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7pPr>
            <a:lvl8pPr marL="34861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8pPr>
            <a:lvl9pPr marL="39433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1600" kern="1200">
                <a:solidFill>
                  <a:schemeClr val="bg2">
                    <a:lumMod val="50000"/>
                  </a:schemeClr>
                </a:solidFill>
                <a:latin typeface="BIZ UDゴシック"/>
                <a:ea typeface="BIZ UDゴシック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kumimoji="1" lang="ja-JP" altLang="en-US" sz="2400">
              <a:solidFill>
                <a:schemeClr val="tx1"/>
              </a:solidFill>
            </a:endParaRPr>
          </a:p>
        </p:txBody>
      </p:sp>
      <p:sp>
        <p:nvSpPr>
          <p:cNvPr id="1113" name="図形 86"/>
          <p:cNvSpPr/>
          <p:nvPr/>
        </p:nvSpPr>
        <p:spPr>
          <a:xfrm>
            <a:off x="552387" y="7621225"/>
            <a:ext cx="3239770" cy="504190"/>
          </a:xfrm>
          <a:prstGeom prst="homePlate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工程表</a:t>
            </a:r>
            <a:endParaRPr lang="ja-JP" altLang="en-US">
              <a:latin typeface="BIZ UDゴシック"/>
              <a:ea typeface="BIZ UDゴシック"/>
            </a:endParaRPr>
          </a:p>
        </p:txBody>
      </p:sp>
      <p:sp>
        <p:nvSpPr>
          <p:cNvPr id="1114" name="四角形 87"/>
          <p:cNvSpPr/>
          <p:nvPr/>
        </p:nvSpPr>
        <p:spPr>
          <a:xfrm>
            <a:off x="12160076" y="3841385"/>
            <a:ext cx="5328000" cy="1259840"/>
          </a:xfrm>
          <a:prstGeom prst="rect">
            <a:avLst/>
          </a:prstGeom>
          <a:noFill/>
          <a:ln w="12700" cap="flat" cmpd="sng" algn="ctr">
            <a:solidFill>
              <a:srgbClr val="0070C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ゴシック"/>
                <a:ea typeface="BIZ UDゴシック"/>
              </a:rPr>
              <a:t>＜申請者（代表構成員）＞</a:t>
            </a: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  <a:p>
            <a:pPr algn="l">
              <a:defRPr lang="ja-JP" altLang="en-US"/>
            </a:pP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</p:txBody>
      </p:sp>
      <p:sp>
        <p:nvSpPr>
          <p:cNvPr id="1115" name="四角形 88"/>
          <p:cNvSpPr/>
          <p:nvPr/>
        </p:nvSpPr>
        <p:spPr>
          <a:xfrm>
            <a:off x="12168000" y="5316910"/>
            <a:ext cx="5328000" cy="2520315"/>
          </a:xfrm>
          <a:prstGeom prst="rect">
            <a:avLst/>
          </a:prstGeom>
          <a:noFill/>
          <a:ln w="12700" cap="flat" cmpd="sng" algn="ctr">
            <a:solidFill>
              <a:srgbClr val="0070C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ゴシック"/>
                <a:ea typeface="BIZ UDゴシック"/>
              </a:rPr>
              <a:t>＜その他の構成員＞</a:t>
            </a: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  <a:p>
            <a:pPr algn="l">
              <a:defRPr lang="ja-JP" altLang="en-US"/>
            </a:pP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</p:txBody>
      </p:sp>
      <p:sp>
        <p:nvSpPr>
          <p:cNvPr id="1116" name="四角形 89"/>
          <p:cNvSpPr/>
          <p:nvPr/>
        </p:nvSpPr>
        <p:spPr>
          <a:xfrm>
            <a:off x="12168000" y="8197000"/>
            <a:ext cx="5328000" cy="1800225"/>
          </a:xfrm>
          <a:prstGeom prst="rect">
            <a:avLst/>
          </a:prstGeom>
          <a:noFill/>
          <a:ln w="12700" cap="flat" cmpd="sng" algn="ctr">
            <a:solidFill>
              <a:srgbClr val="0070C0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>
                <a:solidFill>
                  <a:schemeClr val="tx1"/>
                </a:solidFill>
                <a:latin typeface="BIZ UDゴシック"/>
                <a:ea typeface="BIZ UDゴシック"/>
              </a:rPr>
              <a:t>＜協力事業者＞</a:t>
            </a: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  <a:p>
            <a:pPr algn="l">
              <a:defRPr lang="ja-JP" altLang="en-US"/>
            </a:pPr>
            <a:endParaRPr lang="ja-JP" altLang="en-US">
              <a:solidFill>
                <a:schemeClr val="tx1"/>
              </a:solidFill>
              <a:latin typeface="BIZ UDゴシック"/>
              <a:ea typeface="BIZ UDゴシック"/>
            </a:endParaRPr>
          </a:p>
        </p:txBody>
      </p:sp>
      <p:sp>
        <p:nvSpPr>
          <p:cNvPr id="1117" name="図形 91"/>
          <p:cNvSpPr/>
          <p:nvPr/>
        </p:nvSpPr>
        <p:spPr>
          <a:xfrm>
            <a:off x="11944351" y="3157000"/>
            <a:ext cx="2879725" cy="504190"/>
          </a:xfrm>
          <a:prstGeom prst="homePlate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800">
                <a:latin typeface="BIZ UDゴシック"/>
                <a:ea typeface="BIZ UDゴシック"/>
              </a:rPr>
              <a:t>実施体制</a:t>
            </a:r>
            <a:endParaRPr lang="ja-JP" altLang="en-US">
              <a:latin typeface="BIZ UDゴシック"/>
              <a:ea typeface="BIZ UDゴシック"/>
            </a:endParaRPr>
          </a:p>
        </p:txBody>
      </p:sp>
      <p:sp>
        <p:nvSpPr>
          <p:cNvPr id="1118" name="四角形 92"/>
          <p:cNvSpPr/>
          <p:nvPr/>
        </p:nvSpPr>
        <p:spPr>
          <a:xfrm>
            <a:off x="555625" y="1141225"/>
            <a:ext cx="878410" cy="1893761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 cap="flat" cmpd="sng" algn="ctr">
            <a:solidFill>
              <a:schemeClr val="accent1">
                <a:lumMod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実</a:t>
            </a:r>
            <a:endParaRPr lang="ja-JP" altLang="en-US" sz="2400">
              <a:latin typeface="BIZ UDゴシック"/>
              <a:ea typeface="BIZ UDゴシック"/>
            </a:endParaRPr>
          </a:p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施</a:t>
            </a:r>
            <a:endParaRPr lang="ja-JP" altLang="en-US" sz="2400">
              <a:latin typeface="BIZ UDゴシック"/>
              <a:ea typeface="BIZ UDゴシック"/>
            </a:endParaRPr>
          </a:p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目</a:t>
            </a:r>
            <a:endParaRPr lang="ja-JP" altLang="en-US" sz="2400">
              <a:latin typeface="BIZ UDゴシック"/>
              <a:ea typeface="BIZ UDゴシック"/>
            </a:endParaRPr>
          </a:p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的</a:t>
            </a:r>
            <a:endParaRPr lang="ja-JP" altLang="en-US" sz="2400">
              <a:latin typeface="BIZ UDゴシック"/>
              <a:ea typeface="BIZ UDゴシック"/>
            </a:endParaRPr>
          </a:p>
          <a:p>
            <a:pPr algn="ctr">
              <a:defRPr lang="ja-JP" altLang="en-US"/>
            </a:pPr>
            <a:r>
              <a:rPr lang="ja-JP" altLang="en-US" sz="2400">
                <a:latin typeface="BIZ UDゴシック"/>
                <a:ea typeface="BIZ UDゴシック"/>
              </a:rPr>
              <a:t>等</a:t>
            </a:r>
            <a:endParaRPr lang="ja-JP" altLang="en-US" sz="1600">
              <a:latin typeface="BIZ UDゴシック"/>
              <a:ea typeface="BIZ UDゴシック"/>
            </a:endParaRPr>
          </a:p>
        </p:txBody>
      </p:sp>
      <p:sp>
        <p:nvSpPr>
          <p:cNvPr id="1119" name="四角形 93"/>
          <p:cNvSpPr/>
          <p:nvPr/>
        </p:nvSpPr>
        <p:spPr>
          <a:xfrm>
            <a:off x="0" y="0"/>
            <a:ext cx="7839172" cy="350791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t"/>
          <a:p>
            <a:pPr algn="l">
              <a:defRPr lang="ja-JP" altLang="en-US"/>
            </a:pPr>
            <a:r>
              <a:rPr lang="ja-JP" altLang="en-US" sz="1400">
                <a:solidFill>
                  <a:schemeClr val="tx1">
                    <a:lumMod val="50000"/>
                    <a:lumOff val="50000"/>
                  </a:schemeClr>
                </a:solidFill>
                <a:latin typeface="BIZ UDゴシック"/>
                <a:ea typeface="BIZ UDゴシック"/>
              </a:rPr>
              <a:t>令和８年度静岡県次世代エアモビリティ導入促進事業費補助金_事業提案書（概要版）</a:t>
            </a:r>
            <a:endParaRPr lang="ja-JP" altLang="en-US">
              <a:solidFill>
                <a:schemeClr val="tx1">
                  <a:lumMod val="50000"/>
                  <a:lumOff val="50000"/>
                </a:schemeClr>
              </a:solidFill>
              <a:latin typeface="BIZ UDゴシック"/>
              <a:ea typeface="BIZ UDゴシック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22</TotalTime>
  <Words>289</Words>
  <Application>JUST Focus</Application>
  <Paragraphs>41</Paragraph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UDゴシック</vt:lpstr>
      <vt:lpstr>游ゴシック</vt:lpstr>
      <vt:lpstr>游ゴシック Light</vt:lpstr>
      <vt:lpstr>Arial</vt:lpstr>
      <vt:lpstr>標準</vt:lpstr>
      <vt:lpstr>県職員のデジタルリテラシーの向上</vt:lpstr>
    </vt:vector>
  </TitlesOfParts>
  <LinksUpToDate>false</LinksUpToDate>
  <SharedDoc>false</SharedDoc>
  <HyperlinksChanged>false</HyperlinksChanged>
  <AppVersion>4.1.7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県職員のデジタルリテラシーの向上</dc:title>
  <dc:creator>曽根　英明</dc:creator>
  <cp:lastModifiedBy>杉田　貴宏</cp:lastModifiedBy>
  <dcterms:created xsi:type="dcterms:W3CDTF">2024-10-21T05:35:47Z</dcterms:created>
  <dcterms:modified xsi:type="dcterms:W3CDTF">2026-03-30T06:24:03Z</dcterms:modified>
  <cp:revision>100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