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4"/>
  </p:sldMasterIdLst>
  <p:notesMasterIdLst>
    <p:notesMasterId r:id="rId11"/>
  </p:notesMasterIdLst>
  <p:sldIdLst>
    <p:sldId id="2147477770" r:id="rId5"/>
    <p:sldId id="2147483467" r:id="rId6"/>
    <p:sldId id="2147483468" r:id="rId7"/>
    <p:sldId id="2147483469" r:id="rId8"/>
    <p:sldId id="2147483470" r:id="rId9"/>
    <p:sldId id="2147483471" r:id="rId10"/>
  </p:sldIdLst>
  <p:sldSz cx="9906000" cy="6858000" type="A4"/>
  <p:notesSz cx="6807200" cy="9939338"/>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F0AF65-9E95-9FA0-EEF6-059B4026D773}" name="Miko Inaba (JP)" initials="MI" userId="S::miko.inaba@pwc.com::4db6195c-baf6-461f-9192-b56e5ff08985" providerId="AD"/>
  <p188:author id="{773B6976-C469-6709-A4EB-5F798525FD46}" name="木下 翔司(kinoshita-shouji.cw9)" initials="木下" userId="S::KSYCQ@lansys.mhlw.go.jp::2c4ef8e9-7d7d-473a-9aab-7466e2791ea8" providerId="AD"/>
  <p188:author id="{ACB630AB-4507-DF3F-202C-2BC2544E285D}" name="加藤 琢真(katou-takumaaa)" initials="加藤" userId="S::KTQOS@lansys.mhlw.go.jp::7fdd3bd0-2f6d-4c77-aaf2-fa6bf33f19dd" providerId="AD"/>
  <p188:author id="{E6B55CB2-1A16-56E9-53A2-E9BDFB171670}" name="Saya Kuwabara (JP)" initials="SK" userId="S::saya.kuwabara@pwc.com::53c2961d-649f-4050-b539-595ab08ed8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46" y="90"/>
      </p:cViewPr>
      <p:guideLst>
        <p:guide orient="horz" pos="2160"/>
        <p:guide pos="3120"/>
      </p:guideLst>
    </p:cSldViewPr>
  </p:slideViewPr>
  <p:notesTextViewPr>
    <p:cViewPr>
      <p:scale>
        <a:sx n="1" d="1"/>
        <a:sy n="1" d="1"/>
      </p:scale>
      <p:origin x="0" y="0"/>
    </p:cViewPr>
  </p:notesTextViewPr>
  <p:gridSpacing cx="76200" cy="76200"/>
</p:viewPr>
</file>

<file path=ppt/_rels/presentation.xml.rels>&#65279;<?xml version="1.0" encoding="utf-8" standalone="yes"?><Relationships xmlns="http://schemas.openxmlformats.org/package/2006/relationships"><Relationship Id="rId10" Target="slides/slide6.xml" Type="http://schemas.openxmlformats.org/officeDocument/2006/relationships/slide" /><Relationship Id="rId11" Target="notesMasters/notesMaster1.xml" Type="http://schemas.openxmlformats.org/officeDocument/2006/relationships/notesMaster" /><Relationship Id="rId12" Target="tags/tag1.xml" Type="http://schemas.openxmlformats.org/officeDocument/2006/relationships/tags" /><Relationship Id="rId13" Target="presProps.xml" Type="http://schemas.openxmlformats.org/officeDocument/2006/relationships/presProps" /><Relationship Id="rId14" Target="viewProps.xml" Type="http://schemas.openxmlformats.org/officeDocument/2006/relationships/viewProps" /><Relationship Id="rId15" Target="theme/theme1.xml" Type="http://schemas.openxmlformats.org/officeDocument/2006/relationships/theme" /><Relationship Id="rId16" Target="tableStyles.xml" Type="http://schemas.openxmlformats.org/officeDocument/2006/relationships/tableStyles" /><Relationship Id="rId17" Target="changesInfos/changesInfo1.xml" Type="http://schemas.microsoft.com/office/2016/11/relationships/changesInfo" /><Relationship Id="rId18" Target="revisionInfo.xml" Type="http://schemas.microsoft.com/office/2015/10/relationships/revisionInfo" /><Relationship Id="rId19" Target="authors.xml" Type="http://schemas.microsoft.com/office/2018/10/relationships/authors" /><Relationship Id="rId4" Target="slideMasters/slideMaster1.xml" Type="http://schemas.openxmlformats.org/officeDocument/2006/relationships/slideMaster" /><Relationship Id="rId5" Target="slides/slide1.xml" Type="http://schemas.openxmlformats.org/officeDocument/2006/relationships/slide" /><Relationship Id="rId6" Target="slides/slide2.xml" Type="http://schemas.openxmlformats.org/officeDocument/2006/relationships/slide" /><Relationship Id="rId7" Target="slides/slide3.xml" Type="http://schemas.openxmlformats.org/officeDocument/2006/relationships/slide" /><Relationship Id="rId8" Target="slides/slide4.xml" Type="http://schemas.openxmlformats.org/officeDocument/2006/relationships/slide" /><Relationship Id="rId9" Target="slides/slide5.xml" Type="http://schemas.openxmlformats.org/officeDocument/2006/relationships/slide"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ya Kuwabara (JP)" userId="53c2961d-649f-4050-b539-595ab08ed865" providerId="ADAL" clId="{D56B0DE9-5ECF-449D-BC14-1D97F867881B}"/>
    <pc:docChg chg="undo custSel addSld delSld modSld">
      <pc:chgData name="Saya Kuwabara (JP)" userId="53c2961d-649f-4050-b539-595ab08ed865" providerId="ADAL" clId="{D56B0DE9-5ECF-449D-BC14-1D97F867881B}" dt="2025-03-18T05:27:24.581" v="1432"/>
      <pc:docMkLst>
        <pc:docMk/>
      </pc:docMkLst>
      <pc:sldChg chg="addSp modSp mod">
        <pc:chgData name="Saya Kuwabara (JP)" userId="53c2961d-649f-4050-b539-595ab08ed865" providerId="ADAL" clId="{D56B0DE9-5ECF-449D-BC14-1D97F867881B}" dt="2025-03-18T05:27:24.581" v="1432"/>
        <pc:sldMkLst>
          <pc:docMk/>
          <pc:sldMk cId="2434015137" sldId="2147477770"/>
        </pc:sldMkLst>
        <pc:spChg chg="add mod">
          <ac:chgData name="Saya Kuwabara (JP)" userId="53c2961d-649f-4050-b539-595ab08ed865" providerId="ADAL" clId="{D56B0DE9-5ECF-449D-BC14-1D97F867881B}" dt="2025-03-18T05:27:24.581" v="1432"/>
          <ac:spMkLst>
            <pc:docMk/>
            <pc:sldMk cId="2434015137" sldId="2147477770"/>
            <ac:spMk id="11" creationId="{11529FBC-7064-4BAE-36C3-F7972FA511D7}"/>
          </ac:spMkLst>
        </pc:spChg>
        <pc:spChg chg="mod">
          <ac:chgData name="Saya Kuwabara (JP)" userId="53c2961d-649f-4050-b539-595ab08ed865" providerId="ADAL" clId="{D56B0DE9-5ECF-449D-BC14-1D97F867881B}" dt="2025-03-04T07:38:36.888" v="1211" actId="1036"/>
          <ac:spMkLst>
            <pc:docMk/>
            <pc:sldMk cId="2434015137" sldId="2147477770"/>
            <ac:spMk id="35" creationId="{053B0485-00BC-3E4F-B797-35CB015D43DD}"/>
          </ac:spMkLst>
        </pc:spChg>
      </pc:sldChg>
      <pc:sldChg chg="new del">
        <pc:chgData name="Saya Kuwabara (JP)" userId="53c2961d-649f-4050-b539-595ab08ed865" providerId="ADAL" clId="{D56B0DE9-5ECF-449D-BC14-1D97F867881B}" dt="2025-03-04T06:08:55.563" v="1" actId="680"/>
        <pc:sldMkLst>
          <pc:docMk/>
          <pc:sldMk cId="432835084" sldId="2147477771"/>
        </pc:sldMkLst>
      </pc:sldChg>
      <pc:sldChg chg="modSp new del mod">
        <pc:chgData name="Saya Kuwabara (JP)" userId="53c2961d-649f-4050-b539-595ab08ed865" providerId="ADAL" clId="{D56B0DE9-5ECF-449D-BC14-1D97F867881B}" dt="2025-03-04T07:38:09.304" v="1209" actId="47"/>
        <pc:sldMkLst>
          <pc:docMk/>
          <pc:sldMk cId="2284701918" sldId="2147477771"/>
        </pc:sldMkLst>
      </pc:sldChg>
      <pc:sldChg chg="addSp delSp modSp add mod modClrScheme chgLayout">
        <pc:chgData name="Saya Kuwabara (JP)" userId="53c2961d-649f-4050-b539-595ab08ed865" providerId="ADAL" clId="{D56B0DE9-5ECF-449D-BC14-1D97F867881B}" dt="2025-03-18T05:26:02.650" v="1428" actId="478"/>
        <pc:sldMkLst>
          <pc:docMk/>
          <pc:sldMk cId="1701968357" sldId="2147483458"/>
        </pc:sldMkLst>
        <pc:spChg chg="add mod">
          <ac:chgData name="Saya Kuwabara (JP)" userId="53c2961d-649f-4050-b539-595ab08ed865" providerId="ADAL" clId="{D56B0DE9-5ECF-449D-BC14-1D97F867881B}" dt="2025-03-04T07:32:21.723" v="850" actId="20577"/>
          <ac:spMkLst>
            <pc:docMk/>
            <pc:sldMk cId="1701968357" sldId="2147483458"/>
            <ac:spMk id="2" creationId="{5F579984-0538-EF15-3607-2E081DDFF142}"/>
          </ac:spMkLst>
        </pc:spChg>
        <pc:spChg chg="del">
          <ac:chgData name="Saya Kuwabara (JP)" userId="53c2961d-649f-4050-b539-595ab08ed865" providerId="ADAL" clId="{D56B0DE9-5ECF-449D-BC14-1D97F867881B}" dt="2025-03-18T05:25:30.800" v="1424" actId="478"/>
          <ac:spMkLst>
            <pc:docMk/>
            <pc:sldMk cId="1701968357" sldId="2147483458"/>
            <ac:spMk id="3" creationId="{97E14AFC-A047-626A-5B73-88424E40C949}"/>
          </ac:spMkLst>
        </pc:spChg>
        <pc:spChg chg="add del mod">
          <ac:chgData name="Saya Kuwabara (JP)" userId="53c2961d-649f-4050-b539-595ab08ed865" providerId="ADAL" clId="{D56B0DE9-5ECF-449D-BC14-1D97F867881B}" dt="2025-03-18T05:26:02.650" v="1428" actId="478"/>
          <ac:spMkLst>
            <pc:docMk/>
            <pc:sldMk cId="1701968357" sldId="2147483458"/>
            <ac:spMk id="6" creationId="{1C2C63A0-039A-06F7-5322-6F5FB4C1153E}"/>
          </ac:spMkLst>
        </pc:spChg>
        <pc:spChg chg="mod ord">
          <ac:chgData name="Saya Kuwabara (JP)" userId="53c2961d-649f-4050-b539-595ab08ed865" providerId="ADAL" clId="{D56B0DE9-5ECF-449D-BC14-1D97F867881B}" dt="2025-03-04T07:25:59.665" v="463" actId="700"/>
          <ac:spMkLst>
            <pc:docMk/>
            <pc:sldMk cId="1701968357" sldId="2147483458"/>
            <ac:spMk id="20" creationId="{259DCD42-4669-1587-D64A-F5F81439E092}"/>
          </ac:spMkLst>
        </pc:spChg>
        <pc:spChg chg="mod">
          <ac:chgData name="Saya Kuwabara (JP)" userId="53c2961d-649f-4050-b539-595ab08ed865" providerId="ADAL" clId="{D56B0DE9-5ECF-449D-BC14-1D97F867881B}" dt="2025-03-04T07:47:23.115" v="1306" actId="465"/>
          <ac:spMkLst>
            <pc:docMk/>
            <pc:sldMk cId="1701968357" sldId="2147483458"/>
            <ac:spMk id="55" creationId="{DC7B2888-8748-90BA-38AC-D56588A0F59E}"/>
          </ac:spMkLst>
        </pc:spChg>
        <pc:spChg chg="mod">
          <ac:chgData name="Saya Kuwabara (JP)" userId="53c2961d-649f-4050-b539-595ab08ed865" providerId="ADAL" clId="{D56B0DE9-5ECF-449D-BC14-1D97F867881B}" dt="2025-03-04T07:47:23.115" v="1306" actId="465"/>
          <ac:spMkLst>
            <pc:docMk/>
            <pc:sldMk cId="1701968357" sldId="2147483458"/>
            <ac:spMk id="56" creationId="{CDACD6CC-9B23-6251-DB93-A704A1312F36}"/>
          </ac:spMkLst>
        </pc:spChg>
        <pc:spChg chg="mod">
          <ac:chgData name="Saya Kuwabara (JP)" userId="53c2961d-649f-4050-b539-595ab08ed865" providerId="ADAL" clId="{D56B0DE9-5ECF-449D-BC14-1D97F867881B}" dt="2025-03-04T07:47:23.115" v="1306" actId="465"/>
          <ac:spMkLst>
            <pc:docMk/>
            <pc:sldMk cId="1701968357" sldId="2147483458"/>
            <ac:spMk id="57" creationId="{520AB950-6A40-6E5A-2A4E-3F6679115A66}"/>
          </ac:spMkLst>
        </pc:spChg>
        <pc:spChg chg="mod">
          <ac:chgData name="Saya Kuwabara (JP)" userId="53c2961d-649f-4050-b539-595ab08ed865" providerId="ADAL" clId="{D56B0DE9-5ECF-449D-BC14-1D97F867881B}" dt="2025-03-04T07:47:23.115" v="1306" actId="465"/>
          <ac:spMkLst>
            <pc:docMk/>
            <pc:sldMk cId="1701968357" sldId="2147483458"/>
            <ac:spMk id="58" creationId="{449000BA-80ED-6B8E-8FDD-C20E5F549757}"/>
          </ac:spMkLst>
        </pc:spChg>
        <pc:graphicFrameChg chg="mod modGraphic">
          <ac:chgData name="Saya Kuwabara (JP)" userId="53c2961d-649f-4050-b539-595ab08ed865" providerId="ADAL" clId="{D56B0DE9-5ECF-449D-BC14-1D97F867881B}" dt="2025-03-04T07:45:44.240" v="1283"/>
          <ac:graphicFrameMkLst>
            <pc:docMk/>
            <pc:sldMk cId="1701968357" sldId="2147483458"/>
            <ac:graphicFrameMk id="49" creationId="{E46F0C10-0A4C-D380-1485-08D9D9C41742}"/>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0" creationId="{E45C1ED5-B90E-303F-338C-6570CF42F6F6}"/>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1" creationId="{0923DA52-AB75-4FAE-92F2-020EA06D2364}"/>
          </ac:graphicFrameMkLst>
        </pc:graphicFrameChg>
        <pc:graphicFrameChg chg="mod modGraphic">
          <ac:chgData name="Saya Kuwabara (JP)" userId="53c2961d-649f-4050-b539-595ab08ed865" providerId="ADAL" clId="{D56B0DE9-5ECF-449D-BC14-1D97F867881B}" dt="2025-03-04T07:47:23.115" v="1306" actId="465"/>
          <ac:graphicFrameMkLst>
            <pc:docMk/>
            <pc:sldMk cId="1701968357" sldId="2147483458"/>
            <ac:graphicFrameMk id="52" creationId="{610062BE-166A-5DBA-C701-7C2F934A8334}"/>
          </ac:graphicFrameMkLst>
        </pc:graphicFrameChg>
        <pc:graphicFrameChg chg="mod modGraphic">
          <ac:chgData name="Saya Kuwabara (JP)" userId="53c2961d-649f-4050-b539-595ab08ed865" providerId="ADAL" clId="{D56B0DE9-5ECF-449D-BC14-1D97F867881B}" dt="2025-03-04T07:47:13.617" v="1305"/>
          <ac:graphicFrameMkLst>
            <pc:docMk/>
            <pc:sldMk cId="1701968357" sldId="2147483458"/>
            <ac:graphicFrameMk id="53" creationId="{2C730A17-C842-8DD8-A8B6-93621DFED28D}"/>
          </ac:graphicFrameMkLst>
        </pc:graphicFrameChg>
      </pc:sldChg>
      <pc:sldChg chg="addSp delSp modSp add mod modClrScheme chgLayout">
        <pc:chgData name="Saya Kuwabara (JP)" userId="53c2961d-649f-4050-b539-595ab08ed865" providerId="ADAL" clId="{D56B0DE9-5ECF-449D-BC14-1D97F867881B}" dt="2025-03-04T07:48:41.351" v="1319" actId="20577"/>
        <pc:sldMkLst>
          <pc:docMk/>
          <pc:sldMk cId="2333199867" sldId="2147483459"/>
        </pc:sldMkLst>
        <pc:spChg chg="mod">
          <ac:chgData name="Saya Kuwabara (JP)" userId="53c2961d-649f-4050-b539-595ab08ed865" providerId="ADAL" clId="{D56B0DE9-5ECF-449D-BC14-1D97F867881B}" dt="2025-03-04T07:30:28.269" v="741" actId="465"/>
          <ac:spMkLst>
            <pc:docMk/>
            <pc:sldMk cId="2333199867" sldId="2147483459"/>
            <ac:spMk id="9" creationId="{95F08107-E3F9-19C1-288B-4EB6EEC869EF}"/>
          </ac:spMkLst>
        </pc:spChg>
        <pc:spChg chg="mod">
          <ac:chgData name="Saya Kuwabara (JP)" userId="53c2961d-649f-4050-b539-595ab08ed865" providerId="ADAL" clId="{D56B0DE9-5ECF-449D-BC14-1D97F867881B}" dt="2025-03-04T07:30:28.269" v="741" actId="465"/>
          <ac:spMkLst>
            <pc:docMk/>
            <pc:sldMk cId="2333199867" sldId="2147483459"/>
            <ac:spMk id="10" creationId="{B2E0696F-CAEC-509D-BA3D-D32544ED13A9}"/>
          </ac:spMkLst>
        </pc:spChg>
        <pc:spChg chg="mod">
          <ac:chgData name="Saya Kuwabara (JP)" userId="53c2961d-649f-4050-b539-595ab08ed865" providerId="ADAL" clId="{D56B0DE9-5ECF-449D-BC14-1D97F867881B}" dt="2025-03-04T07:30:28.269" v="741" actId="465"/>
          <ac:spMkLst>
            <pc:docMk/>
            <pc:sldMk cId="2333199867" sldId="2147483459"/>
            <ac:spMk id="11" creationId="{1E6F3F0E-F605-AED7-FFEA-FE8F620368DF}"/>
          </ac:spMkLst>
        </pc:spChg>
        <pc:spChg chg="mod">
          <ac:chgData name="Saya Kuwabara (JP)" userId="53c2961d-649f-4050-b539-595ab08ed865" providerId="ADAL" clId="{D56B0DE9-5ECF-449D-BC14-1D97F867881B}" dt="2025-03-04T07:30:28.269" v="741" actId="465"/>
          <ac:spMkLst>
            <pc:docMk/>
            <pc:sldMk cId="2333199867" sldId="2147483459"/>
            <ac:spMk id="12" creationId="{285C690C-87F8-601C-9625-D660F6ED9C37}"/>
          </ac:spMkLst>
        </pc:spChg>
        <pc:spChg chg="add mod">
          <ac:chgData name="Saya Kuwabara (JP)" userId="53c2961d-649f-4050-b539-595ab08ed865" providerId="ADAL" clId="{D56B0DE9-5ECF-449D-BC14-1D97F867881B}" dt="2025-03-04T07:32:24.886" v="851" actId="20577"/>
          <ac:spMkLst>
            <pc:docMk/>
            <pc:sldMk cId="2333199867" sldId="2147483459"/>
            <ac:spMk id="13" creationId="{E9900F80-40DF-5912-A38C-F92FA0ACEECE}"/>
          </ac:spMkLst>
        </pc:spChg>
        <pc:spChg chg="mod ord">
          <ac:chgData name="Saya Kuwabara (JP)" userId="53c2961d-649f-4050-b539-595ab08ed865" providerId="ADAL" clId="{D56B0DE9-5ECF-449D-BC14-1D97F867881B}" dt="2025-03-04T07:29:29.767" v="654" actId="700"/>
          <ac:spMkLst>
            <pc:docMk/>
            <pc:sldMk cId="2333199867" sldId="2147483459"/>
            <ac:spMk id="20" creationId="{4286E36F-8BEA-3C90-1A70-A43A632E3745}"/>
          </ac:spMkLst>
        </pc:spChg>
        <pc:graphicFrameChg chg="mod modGraphic">
          <ac:chgData name="Saya Kuwabara (JP)" userId="53c2961d-649f-4050-b539-595ab08ed865" providerId="ADAL" clId="{D56B0DE9-5ECF-449D-BC14-1D97F867881B}" dt="2025-03-04T07:30:35.863" v="742" actId="113"/>
          <ac:graphicFrameMkLst>
            <pc:docMk/>
            <pc:sldMk cId="2333199867" sldId="2147483459"/>
            <ac:graphicFrameMk id="3" creationId="{36C84E68-20C1-14BC-6CB0-76C9388B15A6}"/>
          </ac:graphicFrameMkLst>
        </pc:graphicFrameChg>
        <pc:graphicFrameChg chg="mod modGraphic">
          <ac:chgData name="Saya Kuwabara (JP)" userId="53c2961d-649f-4050-b539-595ab08ed865" providerId="ADAL" clId="{D56B0DE9-5ECF-449D-BC14-1D97F867881B}" dt="2025-03-04T07:30:39.945" v="743" actId="113"/>
          <ac:graphicFrameMkLst>
            <pc:docMk/>
            <pc:sldMk cId="2333199867" sldId="2147483459"/>
            <ac:graphicFrameMk id="4" creationId="{5AC8C8A3-C8C6-D16B-355D-CAF0334A2BA8}"/>
          </ac:graphicFrameMkLst>
        </pc:graphicFrameChg>
        <pc:graphicFrameChg chg="mod modGraphic">
          <ac:chgData name="Saya Kuwabara (JP)" userId="53c2961d-649f-4050-b539-595ab08ed865" providerId="ADAL" clId="{D56B0DE9-5ECF-449D-BC14-1D97F867881B}" dt="2025-03-04T07:30:42.806" v="744" actId="113"/>
          <ac:graphicFrameMkLst>
            <pc:docMk/>
            <pc:sldMk cId="2333199867" sldId="2147483459"/>
            <ac:graphicFrameMk id="6" creationId="{75296A20-AF99-2009-6E2E-535185B0B1B2}"/>
          </ac:graphicFrameMkLst>
        </pc:graphicFrameChg>
        <pc:graphicFrameChg chg="mod modGraphic">
          <ac:chgData name="Saya Kuwabara (JP)" userId="53c2961d-649f-4050-b539-595ab08ed865" providerId="ADAL" clId="{D56B0DE9-5ECF-449D-BC14-1D97F867881B}" dt="2025-03-04T07:48:41.351" v="1319" actId="20577"/>
          <ac:graphicFrameMkLst>
            <pc:docMk/>
            <pc:sldMk cId="2333199867" sldId="2147483459"/>
            <ac:graphicFrameMk id="7" creationId="{5596FB31-19DD-4D7E-40A8-3927552371C9}"/>
          </ac:graphicFrameMkLst>
        </pc:graphicFrameChg>
        <pc:graphicFrameChg chg="mod modGraphic">
          <ac:chgData name="Saya Kuwabara (JP)" userId="53c2961d-649f-4050-b539-595ab08ed865" providerId="ADAL" clId="{D56B0DE9-5ECF-449D-BC14-1D97F867881B}" dt="2025-03-04T07:31:01.715" v="786" actId="20577"/>
          <ac:graphicFrameMkLst>
            <pc:docMk/>
            <pc:sldMk cId="2333199867" sldId="2147483459"/>
            <ac:graphicFrameMk id="8" creationId="{230E983D-2A7C-0934-3541-799B15346A9B}"/>
          </ac:graphicFrameMkLst>
        </pc:graphicFrameChg>
      </pc:sldChg>
      <pc:sldChg chg="addSp delSp modSp add mod modClrScheme chgLayout">
        <pc:chgData name="Saya Kuwabara (JP)" userId="53c2961d-649f-4050-b539-595ab08ed865" providerId="ADAL" clId="{D56B0DE9-5ECF-449D-BC14-1D97F867881B}" dt="2025-03-18T05:25:36.665" v="1425" actId="478"/>
        <pc:sldMkLst>
          <pc:docMk/>
          <pc:sldMk cId="718789346" sldId="2147483460"/>
        </pc:sldMkLst>
        <pc:spChg chg="add del mod">
          <ac:chgData name="Saya Kuwabara (JP)" userId="53c2961d-649f-4050-b539-595ab08ed865" providerId="ADAL" clId="{D56B0DE9-5ECF-449D-BC14-1D97F867881B}" dt="2025-03-18T05:25:36.665" v="1425" actId="478"/>
          <ac:spMkLst>
            <pc:docMk/>
            <pc:sldMk cId="718789346" sldId="2147483460"/>
            <ac:spMk id="2" creationId="{DA8BF861-409C-C314-CA3F-3B33F21F0668}"/>
          </ac:spMkLst>
        </pc:spChg>
        <pc:spChg chg="add mod">
          <ac:chgData name="Saya Kuwabara (JP)" userId="53c2961d-649f-4050-b539-595ab08ed865" providerId="ADAL" clId="{D56B0DE9-5ECF-449D-BC14-1D97F867881B}" dt="2025-03-04T07:32:17.728" v="849" actId="20577"/>
          <ac:spMkLst>
            <pc:docMk/>
            <pc:sldMk cId="718789346" sldId="2147483460"/>
            <ac:spMk id="3" creationId="{0B47CCE7-1BDB-B931-4A6C-90A7F88EF3EE}"/>
          </ac:spMkLst>
        </pc:spChg>
        <pc:spChg chg="mod ord">
          <ac:chgData name="Saya Kuwabara (JP)" userId="53c2961d-649f-4050-b539-595ab08ed865" providerId="ADAL" clId="{D56B0DE9-5ECF-449D-BC14-1D97F867881B}" dt="2025-03-04T07:32:02.281" v="827" actId="700"/>
          <ac:spMkLst>
            <pc:docMk/>
            <pc:sldMk cId="718789346" sldId="2147483460"/>
            <ac:spMk id="20" creationId="{7299BB37-6939-23D1-5D57-FC457CBEB9F3}"/>
          </ac:spMkLst>
        </pc:spChg>
        <pc:spChg chg="mod">
          <ac:chgData name="Saya Kuwabara (JP)" userId="53c2961d-649f-4050-b539-595ab08ed865" providerId="ADAL" clId="{D56B0DE9-5ECF-449D-BC14-1D97F867881B}" dt="2025-03-04T07:51:01.097" v="1363" actId="465"/>
          <ac:spMkLst>
            <pc:docMk/>
            <pc:sldMk cId="718789346" sldId="2147483460"/>
            <ac:spMk id="55" creationId="{C1493AC9-9C6F-8AF9-4362-ADC7022F987F}"/>
          </ac:spMkLst>
        </pc:spChg>
        <pc:spChg chg="mod">
          <ac:chgData name="Saya Kuwabara (JP)" userId="53c2961d-649f-4050-b539-595ab08ed865" providerId="ADAL" clId="{D56B0DE9-5ECF-449D-BC14-1D97F867881B}" dt="2025-03-04T07:51:01.097" v="1363" actId="465"/>
          <ac:spMkLst>
            <pc:docMk/>
            <pc:sldMk cId="718789346" sldId="2147483460"/>
            <ac:spMk id="56" creationId="{92470CDE-AAB5-AED1-3A23-8B4085C7C3C8}"/>
          </ac:spMkLst>
        </pc:spChg>
        <pc:spChg chg="mod">
          <ac:chgData name="Saya Kuwabara (JP)" userId="53c2961d-649f-4050-b539-595ab08ed865" providerId="ADAL" clId="{D56B0DE9-5ECF-449D-BC14-1D97F867881B}" dt="2025-03-04T07:51:01.097" v="1363" actId="465"/>
          <ac:spMkLst>
            <pc:docMk/>
            <pc:sldMk cId="718789346" sldId="2147483460"/>
            <ac:spMk id="57" creationId="{310D2C7C-B24F-4F6D-C013-F427ADA35A82}"/>
          </ac:spMkLst>
        </pc:spChg>
        <pc:spChg chg="mod">
          <ac:chgData name="Saya Kuwabara (JP)" userId="53c2961d-649f-4050-b539-595ab08ed865" providerId="ADAL" clId="{D56B0DE9-5ECF-449D-BC14-1D97F867881B}" dt="2025-03-04T07:51:01.097" v="1363" actId="465"/>
          <ac:spMkLst>
            <pc:docMk/>
            <pc:sldMk cId="718789346" sldId="2147483460"/>
            <ac:spMk id="58" creationId="{6485ADA2-5F04-4028-72DE-0DA6700A9CD0}"/>
          </ac:spMkLst>
        </pc:spChg>
        <pc:graphicFrameChg chg="mod modGraphic">
          <ac:chgData name="Saya Kuwabara (JP)" userId="53c2961d-649f-4050-b539-595ab08ed865" providerId="ADAL" clId="{D56B0DE9-5ECF-449D-BC14-1D97F867881B}" dt="2025-03-04T07:49:14.576" v="1321"/>
          <ac:graphicFrameMkLst>
            <pc:docMk/>
            <pc:sldMk cId="718789346" sldId="2147483460"/>
            <ac:graphicFrameMk id="49" creationId="{1001EED4-7B71-7C2D-9E28-78080D83BDC8}"/>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0" creationId="{412978A4-1B80-0010-F4DE-59FBE30F7415}"/>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1" creationId="{DC2FC7F6-EB3D-C4E1-375E-53944DEB74DB}"/>
          </ac:graphicFrameMkLst>
        </pc:graphicFrameChg>
        <pc:graphicFrameChg chg="mod modGraphic">
          <ac:chgData name="Saya Kuwabara (JP)" userId="53c2961d-649f-4050-b539-595ab08ed865" providerId="ADAL" clId="{D56B0DE9-5ECF-449D-BC14-1D97F867881B}" dt="2025-03-04T07:51:01.097" v="1363" actId="465"/>
          <ac:graphicFrameMkLst>
            <pc:docMk/>
            <pc:sldMk cId="718789346" sldId="2147483460"/>
            <ac:graphicFrameMk id="52" creationId="{BD986484-76B0-4831-D377-193ABC570983}"/>
          </ac:graphicFrameMkLst>
        </pc:graphicFrameChg>
        <pc:graphicFrameChg chg="mod modGraphic">
          <ac:chgData name="Saya Kuwabara (JP)" userId="53c2961d-649f-4050-b539-595ab08ed865" providerId="ADAL" clId="{D56B0DE9-5ECF-449D-BC14-1D97F867881B}" dt="2025-03-04T07:34:39.980" v="1004" actId="20577"/>
          <ac:graphicFrameMkLst>
            <pc:docMk/>
            <pc:sldMk cId="718789346" sldId="2147483460"/>
            <ac:graphicFrameMk id="53" creationId="{EEBEBAB1-F4F0-C423-D704-8FB956745252}"/>
          </ac:graphicFrameMkLst>
        </pc:graphicFrameChg>
      </pc:sldChg>
      <pc:sldChg chg="addSp delSp modSp add mod modClrScheme chgLayout">
        <pc:chgData name="Saya Kuwabara (JP)" userId="53c2961d-649f-4050-b539-595ab08ed865" providerId="ADAL" clId="{D56B0DE9-5ECF-449D-BC14-1D97F867881B}" dt="2025-03-18T05:25:40.804" v="1426" actId="478"/>
        <pc:sldMkLst>
          <pc:docMk/>
          <pc:sldMk cId="2099862747" sldId="2147483461"/>
        </pc:sldMkLst>
        <pc:spChg chg="mod">
          <ac:chgData name="Saya Kuwabara (JP)" userId="53c2961d-649f-4050-b539-595ab08ed865" providerId="ADAL" clId="{D56B0DE9-5ECF-449D-BC14-1D97F867881B}" dt="2025-03-04T07:53:15.234" v="1391" actId="465"/>
          <ac:spMkLst>
            <pc:docMk/>
            <pc:sldMk cId="2099862747" sldId="2147483461"/>
            <ac:spMk id="9" creationId="{2C9B667A-0ECB-A769-57BB-0988A7CF86BC}"/>
          </ac:spMkLst>
        </pc:spChg>
        <pc:spChg chg="mod">
          <ac:chgData name="Saya Kuwabara (JP)" userId="53c2961d-649f-4050-b539-595ab08ed865" providerId="ADAL" clId="{D56B0DE9-5ECF-449D-BC14-1D97F867881B}" dt="2025-03-04T07:53:15.234" v="1391" actId="465"/>
          <ac:spMkLst>
            <pc:docMk/>
            <pc:sldMk cId="2099862747" sldId="2147483461"/>
            <ac:spMk id="10" creationId="{4FBF41EA-0D6A-0680-7CC3-729590CAF14A}"/>
          </ac:spMkLst>
        </pc:spChg>
        <pc:spChg chg="mod">
          <ac:chgData name="Saya Kuwabara (JP)" userId="53c2961d-649f-4050-b539-595ab08ed865" providerId="ADAL" clId="{D56B0DE9-5ECF-449D-BC14-1D97F867881B}" dt="2025-03-04T07:53:15.234" v="1391" actId="465"/>
          <ac:spMkLst>
            <pc:docMk/>
            <pc:sldMk cId="2099862747" sldId="2147483461"/>
            <ac:spMk id="11" creationId="{3B7614F7-0F00-47BC-BEC1-42E0C4486F4A}"/>
          </ac:spMkLst>
        </pc:spChg>
        <pc:spChg chg="mod">
          <ac:chgData name="Saya Kuwabara (JP)" userId="53c2961d-649f-4050-b539-595ab08ed865" providerId="ADAL" clId="{D56B0DE9-5ECF-449D-BC14-1D97F867881B}" dt="2025-03-04T07:53:15.234" v="1391" actId="465"/>
          <ac:spMkLst>
            <pc:docMk/>
            <pc:sldMk cId="2099862747" sldId="2147483461"/>
            <ac:spMk id="12" creationId="{9981AFFC-BBF3-B22F-BC11-1788C27083CF}"/>
          </ac:spMkLst>
        </pc:spChg>
        <pc:spChg chg="add del mod">
          <ac:chgData name="Saya Kuwabara (JP)" userId="53c2961d-649f-4050-b539-595ab08ed865" providerId="ADAL" clId="{D56B0DE9-5ECF-449D-BC14-1D97F867881B}" dt="2025-03-18T05:25:40.804" v="1426" actId="478"/>
          <ac:spMkLst>
            <pc:docMk/>
            <pc:sldMk cId="2099862747" sldId="2147483461"/>
            <ac:spMk id="13" creationId="{8FC3AB1B-3128-86C8-D8E3-F18EB1B557B8}"/>
          </ac:spMkLst>
        </pc:spChg>
        <pc:spChg chg="add mod">
          <ac:chgData name="Saya Kuwabara (JP)" userId="53c2961d-649f-4050-b539-595ab08ed865" providerId="ADAL" clId="{D56B0DE9-5ECF-449D-BC14-1D97F867881B}" dt="2025-03-04T07:35:49.965" v="1073" actId="20577"/>
          <ac:spMkLst>
            <pc:docMk/>
            <pc:sldMk cId="2099862747" sldId="2147483461"/>
            <ac:spMk id="14" creationId="{E875F97A-35FC-7127-684A-20424E1CD0F5}"/>
          </ac:spMkLst>
        </pc:spChg>
        <pc:spChg chg="mod ord">
          <ac:chgData name="Saya Kuwabara (JP)" userId="53c2961d-649f-4050-b539-595ab08ed865" providerId="ADAL" clId="{D56B0DE9-5ECF-449D-BC14-1D97F867881B}" dt="2025-03-04T07:35:41.653" v="1055" actId="700"/>
          <ac:spMkLst>
            <pc:docMk/>
            <pc:sldMk cId="2099862747" sldId="2147483461"/>
            <ac:spMk id="20" creationId="{18E5D62E-D8B4-C2D2-0FAF-2894471562DA}"/>
          </ac:spMkLst>
        </pc:spChg>
        <pc:graphicFrameChg chg="mod modGraphic">
          <ac:chgData name="Saya Kuwabara (JP)" userId="53c2961d-649f-4050-b539-595ab08ed865" providerId="ADAL" clId="{D56B0DE9-5ECF-449D-BC14-1D97F867881B}" dt="2025-03-04T07:51:29.130" v="1365"/>
          <ac:graphicFrameMkLst>
            <pc:docMk/>
            <pc:sldMk cId="2099862747" sldId="2147483461"/>
            <ac:graphicFrameMk id="3" creationId="{F24D65C3-145B-9524-F03A-007330C91C68}"/>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4" creationId="{F9F743BB-4AB4-B97A-88FD-FC1B9DCB7F20}"/>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6" creationId="{11A27311-059F-43E1-7D91-282F8D984617}"/>
          </ac:graphicFrameMkLst>
        </pc:graphicFrameChg>
        <pc:graphicFrameChg chg="mod modGraphic">
          <ac:chgData name="Saya Kuwabara (JP)" userId="53c2961d-649f-4050-b539-595ab08ed865" providerId="ADAL" clId="{D56B0DE9-5ECF-449D-BC14-1D97F867881B}" dt="2025-03-04T07:53:15.234" v="1391" actId="465"/>
          <ac:graphicFrameMkLst>
            <pc:docMk/>
            <pc:sldMk cId="2099862747" sldId="2147483461"/>
            <ac:graphicFrameMk id="7" creationId="{124DC605-A426-C4E3-FAFC-CCECA0CA3AD2}"/>
          </ac:graphicFrameMkLst>
        </pc:graphicFrameChg>
        <pc:graphicFrameChg chg="mod modGraphic">
          <ac:chgData name="Saya Kuwabara (JP)" userId="53c2961d-649f-4050-b539-595ab08ed865" providerId="ADAL" clId="{D56B0DE9-5ECF-449D-BC14-1D97F867881B}" dt="2025-03-04T07:53:06.579" v="1390"/>
          <ac:graphicFrameMkLst>
            <pc:docMk/>
            <pc:sldMk cId="2099862747" sldId="2147483461"/>
            <ac:graphicFrameMk id="8" creationId="{2C9FAC04-F23F-CDB8-1DD0-81CF870CB668}"/>
          </ac:graphicFrameMkLst>
        </pc:graphicFrameChg>
      </pc:sldChg>
      <pc:sldChg chg="addSp delSp modSp add mod modClrScheme chgLayout">
        <pc:chgData name="Saya Kuwabara (JP)" userId="53c2961d-649f-4050-b539-595ab08ed865" providerId="ADAL" clId="{D56B0DE9-5ECF-449D-BC14-1D97F867881B}" dt="2025-03-18T05:27:18.775" v="1431"/>
        <pc:sldMkLst>
          <pc:docMk/>
          <pc:sldMk cId="3441525265" sldId="2147483466"/>
        </pc:sldMkLst>
        <pc:spChg chg="add mod">
          <ac:chgData name="Saya Kuwabara (JP)" userId="53c2961d-649f-4050-b539-595ab08ed865" providerId="ADAL" clId="{D56B0DE9-5ECF-449D-BC14-1D97F867881B}" dt="2025-03-04T07:32:36.797" v="855" actId="20577"/>
          <ac:spMkLst>
            <pc:docMk/>
            <pc:sldMk cId="3441525265" sldId="2147483466"/>
            <ac:spMk id="2" creationId="{90CA9D5F-328B-8EBA-33A3-E57B4CA27F52}"/>
          </ac:spMkLst>
        </pc:spChg>
        <pc:spChg chg="add del">
          <ac:chgData name="Saya Kuwabara (JP)" userId="53c2961d-649f-4050-b539-595ab08ed865" providerId="ADAL" clId="{D56B0DE9-5ECF-449D-BC14-1D97F867881B}" dt="2025-03-18T05:26:56.728" v="1430" actId="478"/>
          <ac:spMkLst>
            <pc:docMk/>
            <pc:sldMk cId="3441525265" sldId="2147483466"/>
            <ac:spMk id="8" creationId="{02A24E14-4D5D-80DC-84A8-9B7D22CA2126}"/>
          </ac:spMkLst>
        </pc:spChg>
        <pc:spChg chg="mod">
          <ac:chgData name="Saya Kuwabara (JP)" userId="53c2961d-649f-4050-b539-595ab08ed865" providerId="ADAL" clId="{D56B0DE9-5ECF-449D-BC14-1D97F867881B}" dt="2025-03-04T07:45:26.524" v="1281" actId="465"/>
          <ac:spMkLst>
            <pc:docMk/>
            <pc:sldMk cId="3441525265" sldId="2147483466"/>
            <ac:spMk id="9" creationId="{B9E413F3-F6B7-9DE0-F493-7FBE613770D3}"/>
          </ac:spMkLst>
        </pc:spChg>
        <pc:spChg chg="mod">
          <ac:chgData name="Saya Kuwabara (JP)" userId="53c2961d-649f-4050-b539-595ab08ed865" providerId="ADAL" clId="{D56B0DE9-5ECF-449D-BC14-1D97F867881B}" dt="2025-03-04T07:45:26.524" v="1281" actId="465"/>
          <ac:spMkLst>
            <pc:docMk/>
            <pc:sldMk cId="3441525265" sldId="2147483466"/>
            <ac:spMk id="10" creationId="{2CF1CC32-A1D9-B9C3-B057-276B9124A4A5}"/>
          </ac:spMkLst>
        </pc:spChg>
        <pc:spChg chg="mod">
          <ac:chgData name="Saya Kuwabara (JP)" userId="53c2961d-649f-4050-b539-595ab08ed865" providerId="ADAL" clId="{D56B0DE9-5ECF-449D-BC14-1D97F867881B}" dt="2025-03-04T07:45:26.524" v="1281" actId="465"/>
          <ac:spMkLst>
            <pc:docMk/>
            <pc:sldMk cId="3441525265" sldId="2147483466"/>
            <ac:spMk id="11" creationId="{1E215F62-7BB3-4AC1-78D2-8FBC64A3B14D}"/>
          </ac:spMkLst>
        </pc:spChg>
        <pc:spChg chg="mod">
          <ac:chgData name="Saya Kuwabara (JP)" userId="53c2961d-649f-4050-b539-595ab08ed865" providerId="ADAL" clId="{D56B0DE9-5ECF-449D-BC14-1D97F867881B}" dt="2025-03-04T07:45:26.524" v="1281" actId="465"/>
          <ac:spMkLst>
            <pc:docMk/>
            <pc:sldMk cId="3441525265" sldId="2147483466"/>
            <ac:spMk id="12" creationId="{8CBF9FD6-4BDD-0E31-C660-757003D7C49F}"/>
          </ac:spMkLst>
        </pc:spChg>
        <pc:spChg chg="add del mod">
          <ac:chgData name="Saya Kuwabara (JP)" userId="53c2961d-649f-4050-b539-595ab08ed865" providerId="ADAL" clId="{D56B0DE9-5ECF-449D-BC14-1D97F867881B}" dt="2025-03-18T05:24:37.753" v="1423" actId="12788"/>
          <ac:spMkLst>
            <pc:docMk/>
            <pc:sldMk cId="3441525265" sldId="2147483466"/>
            <ac:spMk id="13" creationId="{721CA89C-F809-711A-ED86-A5109954CABA}"/>
          </ac:spMkLst>
        </pc:spChg>
        <pc:spChg chg="add mod">
          <ac:chgData name="Saya Kuwabara (JP)" userId="53c2961d-649f-4050-b539-595ab08ed865" providerId="ADAL" clId="{D56B0DE9-5ECF-449D-BC14-1D97F867881B}" dt="2025-03-18T05:27:18.775" v="1431"/>
          <ac:spMkLst>
            <pc:docMk/>
            <pc:sldMk cId="3441525265" sldId="2147483466"/>
            <ac:spMk id="14" creationId="{A1F6FC77-5A99-9DFA-B093-509A6C7FF076}"/>
          </ac:spMkLst>
        </pc:spChg>
        <pc:spChg chg="mod ord">
          <ac:chgData name="Saya Kuwabara (JP)" userId="53c2961d-649f-4050-b539-595ab08ed865" providerId="ADAL" clId="{D56B0DE9-5ECF-449D-BC14-1D97F867881B}" dt="2025-03-04T06:43:07.141" v="27" actId="700"/>
          <ac:spMkLst>
            <pc:docMk/>
            <pc:sldMk cId="3441525265" sldId="2147483466"/>
            <ac:spMk id="20" creationId="{80FB5D37-C04A-05CA-5856-F67550EDFD22}"/>
          </ac:spMkLst>
        </pc:spChg>
        <pc:graphicFrameChg chg="mod modGraphic">
          <ac:chgData name="Saya Kuwabara (JP)" userId="53c2961d-649f-4050-b539-595ab08ed865" providerId="ADAL" clId="{D56B0DE9-5ECF-449D-BC14-1D97F867881B}" dt="2025-03-04T07:43:42.914" v="1213"/>
          <ac:graphicFrameMkLst>
            <pc:docMk/>
            <pc:sldMk cId="3441525265" sldId="2147483466"/>
            <ac:graphicFrameMk id="3" creationId="{2A1C1F96-CF88-02A4-DA1E-EFA437EF539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4" creationId="{BF7F6322-D2B5-8AFD-37D1-4263796B8ACD}"/>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5" creationId="{5684BE25-3B59-444F-D104-2EFED38694E4}"/>
          </ac:graphicFrameMkLst>
        </pc:graphicFrameChg>
        <pc:graphicFrameChg chg="mod modGraphic">
          <ac:chgData name="Saya Kuwabara (JP)" userId="53c2961d-649f-4050-b539-595ab08ed865" providerId="ADAL" clId="{D56B0DE9-5ECF-449D-BC14-1D97F867881B}" dt="2025-03-04T07:45:26.524" v="1281" actId="465"/>
          <ac:graphicFrameMkLst>
            <pc:docMk/>
            <pc:sldMk cId="3441525265" sldId="2147483466"/>
            <ac:graphicFrameMk id="6" creationId="{59CD0A65-08DE-69E4-8792-CF75695E8654}"/>
          </ac:graphicFrameMkLst>
        </pc:graphicFrameChg>
        <pc:graphicFrameChg chg="mod modGraphic">
          <ac:chgData name="Saya Kuwabara (JP)" userId="53c2961d-649f-4050-b539-595ab08ed865" providerId="ADAL" clId="{D56B0DE9-5ECF-449D-BC14-1D97F867881B}" dt="2025-03-04T07:45:18.035" v="1280" actId="1036"/>
          <ac:graphicFrameMkLst>
            <pc:docMk/>
            <pc:sldMk cId="3441525265" sldId="2147483466"/>
            <ac:graphicFrameMk id="7" creationId="{8E7EEE08-9220-3C4F-F340-C2E452A5880E}"/>
          </ac:graphicFrameMkLst>
        </pc:graphicFrameChg>
      </pc:sldChg>
    </pc:docChg>
  </pc:docChgLst>
  <pc:docChgLst>
    <pc:chgData name="小橋 ひかる(kobashi-hikaru.36z)" userId="803423bd-1353-4804-847d-8548a6a4834b" providerId="ADAL" clId="{78DCDE50-D4DD-411D-AAAE-147E3BC6C257}"/>
    <pc:docChg chg="undo custSel addSld delSld modSld delMainMaster">
      <pc:chgData name="小橋 ひかる(kobashi-hikaru.36z)" userId="803423bd-1353-4804-847d-8548a6a4834b" providerId="ADAL" clId="{78DCDE50-D4DD-411D-AAAE-147E3BC6C257}" dt="2025-06-24T10:14:37.650" v="686" actId="20577"/>
      <pc:docMkLst>
        <pc:docMk/>
      </pc:docMkLst>
      <pc:sldChg chg="addSp modSp mod">
        <pc:chgData name="小橋 ひかる(kobashi-hikaru.36z)" userId="803423bd-1353-4804-847d-8548a6a4834b" providerId="ADAL" clId="{78DCDE50-D4DD-411D-AAAE-147E3BC6C257}" dt="2025-06-24T09:14:15.897" v="321" actId="14100"/>
        <pc:sldMkLst>
          <pc:docMk/>
          <pc:sldMk cId="2434015137" sldId="2147477770"/>
        </pc:sldMkLst>
        <pc:spChg chg="add mod">
          <ac:chgData name="小橋 ひかる(kobashi-hikaru.36z)" userId="803423bd-1353-4804-847d-8548a6a4834b" providerId="ADAL" clId="{78DCDE50-D4DD-411D-AAAE-147E3BC6C257}" dt="2025-06-24T08:05:25.111" v="33" actId="122"/>
          <ac:spMkLst>
            <pc:docMk/>
            <pc:sldMk cId="2434015137" sldId="2147477770"/>
            <ac:spMk id="11" creationId="{DE4C8BC5-A315-876E-BC5C-95A406D3BE65}"/>
          </ac:spMkLst>
        </pc:spChg>
        <pc:spChg chg="add mod">
          <ac:chgData name="小橋 ひかる(kobashi-hikaru.36z)" userId="803423bd-1353-4804-847d-8548a6a4834b" providerId="ADAL" clId="{78DCDE50-D4DD-411D-AAAE-147E3BC6C257}" dt="2025-06-24T08:58:03.742" v="69" actId="1076"/>
          <ac:spMkLst>
            <pc:docMk/>
            <pc:sldMk cId="2434015137" sldId="2147477770"/>
            <ac:spMk id="12" creationId="{E25C6E28-5F3F-0691-C26F-8BBA80FE0D19}"/>
          </ac:spMkLst>
        </pc:spChg>
        <pc:spChg chg="mod">
          <ac:chgData name="小橋 ひかる(kobashi-hikaru.36z)" userId="803423bd-1353-4804-847d-8548a6a4834b" providerId="ADAL" clId="{78DCDE50-D4DD-411D-AAAE-147E3BC6C257}" dt="2025-06-24T08:57:56.556" v="68" actId="1076"/>
          <ac:spMkLst>
            <pc:docMk/>
            <pc:sldMk cId="2434015137" sldId="2147477770"/>
            <ac:spMk id="14" creationId="{8AB3D2A8-1050-E658-3712-84A3AB2D80D9}"/>
          </ac:spMkLst>
        </pc:spChg>
        <pc:grpChg chg="mod">
          <ac:chgData name="小橋 ひかる(kobashi-hikaru.36z)" userId="803423bd-1353-4804-847d-8548a6a4834b" providerId="ADAL" clId="{78DCDE50-D4DD-411D-AAAE-147E3BC6C257}" dt="2025-06-24T09:14:15.897" v="321" actId="14100"/>
          <ac:grpSpMkLst>
            <pc:docMk/>
            <pc:sldMk cId="2434015137" sldId="2147477770"/>
            <ac:grpSpMk id="2" creationId="{00000000-0000-0000-0000-000000000000}"/>
          </ac:grpSpMkLst>
        </pc:grpChg>
      </pc:sldChg>
      <pc:sldChg chg="del">
        <pc:chgData name="小橋 ひかる(kobashi-hikaru.36z)" userId="803423bd-1353-4804-847d-8548a6a4834b" providerId="ADAL" clId="{78DCDE50-D4DD-411D-AAAE-147E3BC6C257}" dt="2025-06-24T09:20:51.799" v="417" actId="47"/>
        <pc:sldMkLst>
          <pc:docMk/>
          <pc:sldMk cId="1701968357" sldId="2147483458"/>
        </pc:sldMkLst>
      </pc:sldChg>
      <pc:sldChg chg="del">
        <pc:chgData name="小橋 ひかる(kobashi-hikaru.36z)" userId="803423bd-1353-4804-847d-8548a6a4834b" providerId="ADAL" clId="{78DCDE50-D4DD-411D-AAAE-147E3BC6C257}" dt="2025-06-24T09:59:13.811" v="478" actId="47"/>
        <pc:sldMkLst>
          <pc:docMk/>
          <pc:sldMk cId="2333199867" sldId="2147483459"/>
        </pc:sldMkLst>
      </pc:sldChg>
      <pc:sldChg chg="del">
        <pc:chgData name="小橋 ひかる(kobashi-hikaru.36z)" userId="803423bd-1353-4804-847d-8548a6a4834b" providerId="ADAL" clId="{78DCDE50-D4DD-411D-AAAE-147E3BC6C257}" dt="2025-06-24T10:04:08.367" v="582" actId="47"/>
        <pc:sldMkLst>
          <pc:docMk/>
          <pc:sldMk cId="718789346" sldId="2147483460"/>
        </pc:sldMkLst>
      </pc:sldChg>
      <pc:sldChg chg="del">
        <pc:chgData name="小橋 ひかる(kobashi-hikaru.36z)" userId="803423bd-1353-4804-847d-8548a6a4834b" providerId="ADAL" clId="{78DCDE50-D4DD-411D-AAAE-147E3BC6C257}" dt="2025-06-24T10:07:52.940" v="684" actId="47"/>
        <pc:sldMkLst>
          <pc:docMk/>
          <pc:sldMk cId="2099862747" sldId="2147483461"/>
        </pc:sldMkLst>
      </pc:sldChg>
      <pc:sldChg chg="modSp del mod">
        <pc:chgData name="小橋 ひかる(kobashi-hikaru.36z)" userId="803423bd-1353-4804-847d-8548a6a4834b" providerId="ADAL" clId="{78DCDE50-D4DD-411D-AAAE-147E3BC6C257}" dt="2025-06-24T09:14:26.842" v="322" actId="47"/>
        <pc:sldMkLst>
          <pc:docMk/>
          <pc:sldMk cId="3441525265" sldId="2147483466"/>
        </pc:sldMkLst>
        <pc:graphicFrameChg chg="modGraphic">
          <ac:chgData name="小橋 ひかる(kobashi-hikaru.36z)" userId="803423bd-1353-4804-847d-8548a6a4834b" providerId="ADAL" clId="{78DCDE50-D4DD-411D-AAAE-147E3BC6C257}" dt="2025-06-24T08:59:00.947" v="80" actId="14734"/>
          <ac:graphicFrameMkLst>
            <pc:docMk/>
            <pc:sldMk cId="3441525265" sldId="2147483466"/>
            <ac:graphicFrameMk id="3" creationId="{2A1C1F96-CF88-02A4-DA1E-EFA437EF5394}"/>
          </ac:graphicFrameMkLst>
        </pc:graphicFrameChg>
      </pc:sldChg>
      <pc:sldChg chg="addSp delSp modSp add mod">
        <pc:chgData name="小橋 ひかる(kobashi-hikaru.36z)" userId="803423bd-1353-4804-847d-8548a6a4834b" providerId="ADAL" clId="{78DCDE50-D4DD-411D-AAAE-147E3BC6C257}" dt="2025-06-24T09:58:28.672" v="475" actId="1076"/>
        <pc:sldMkLst>
          <pc:docMk/>
          <pc:sldMk cId="1610593736" sldId="2147483467"/>
        </pc:sldMkLst>
        <pc:spChg chg="del">
          <ac:chgData name="小橋 ひかる(kobashi-hikaru.36z)" userId="803423bd-1353-4804-847d-8548a6a4834b" providerId="ADAL" clId="{78DCDE50-D4DD-411D-AAAE-147E3BC6C257}" dt="2025-06-24T09:06:58.929" v="193" actId="478"/>
          <ac:spMkLst>
            <pc:docMk/>
            <pc:sldMk cId="1610593736" sldId="2147483467"/>
            <ac:spMk id="11" creationId="{DE4C8BC5-A315-876E-BC5C-95A406D3BE65}"/>
          </ac:spMkLst>
        </pc:spChg>
        <pc:spChg chg="add del mod">
          <ac:chgData name="小橋 ひかる(kobashi-hikaru.36z)" userId="803423bd-1353-4804-847d-8548a6a4834b" providerId="ADAL" clId="{78DCDE50-D4DD-411D-AAAE-147E3BC6C257}" dt="2025-06-24T08:58:55.765" v="78"/>
          <ac:spMkLst>
            <pc:docMk/>
            <pc:sldMk cId="1610593736" sldId="2147483467"/>
            <ac:spMk id="12" creationId="{4CF9D099-4A87-3FD4-1464-719DA50FAF65}"/>
          </ac:spMkLst>
        </pc:spChg>
        <pc:spChg chg="mod">
          <ac:chgData name="小橋 ひかる(kobashi-hikaru.36z)" userId="803423bd-1353-4804-847d-8548a6a4834b" providerId="ADAL" clId="{78DCDE50-D4DD-411D-AAAE-147E3BC6C257}" dt="2025-06-24T08:58:26.296" v="71" actId="20577"/>
          <ac:spMkLst>
            <pc:docMk/>
            <pc:sldMk cId="1610593736" sldId="2147483467"/>
            <ac:spMk id="13" creationId="{00000000-0000-0000-0000-000000000000}"/>
          </ac:spMkLst>
        </pc:spChg>
        <pc:spChg chg="mod">
          <ac:chgData name="小橋 ひかる(kobashi-hikaru.36z)" userId="803423bd-1353-4804-847d-8548a6a4834b" providerId="ADAL" clId="{78DCDE50-D4DD-411D-AAAE-147E3BC6C257}" dt="2025-06-24T09:19:30.312" v="413" actId="20577"/>
          <ac:spMkLst>
            <pc:docMk/>
            <pc:sldMk cId="1610593736" sldId="2147483467"/>
            <ac:spMk id="14" creationId="{8AB3D2A8-1050-E658-3712-84A3AB2D80D9}"/>
          </ac:spMkLst>
        </pc:spChg>
        <pc:spChg chg="add mod">
          <ac:chgData name="小橋 ひかる(kobashi-hikaru.36z)" userId="803423bd-1353-4804-847d-8548a6a4834b" providerId="ADAL" clId="{78DCDE50-D4DD-411D-AAAE-147E3BC6C257}" dt="2025-06-24T08:59:51.023" v="96" actId="1076"/>
          <ac:spMkLst>
            <pc:docMk/>
            <pc:sldMk cId="1610593736" sldId="2147483467"/>
            <ac:spMk id="15" creationId="{3B07DD70-883F-C617-5700-E8928B1B2528}"/>
          </ac:spMkLst>
        </pc:spChg>
        <pc:spChg chg="add mod">
          <ac:chgData name="小橋 ひかる(kobashi-hikaru.36z)" userId="803423bd-1353-4804-847d-8548a6a4834b" providerId="ADAL" clId="{78DCDE50-D4DD-411D-AAAE-147E3BC6C257}" dt="2025-06-24T09:09:29.101" v="251" actId="20577"/>
          <ac:spMkLst>
            <pc:docMk/>
            <pc:sldMk cId="1610593736" sldId="2147483467"/>
            <ac:spMk id="16" creationId="{3E63B13F-63D4-4BA3-F0CD-BAE189889303}"/>
          </ac:spMkLst>
        </pc:spChg>
        <pc:spChg chg="add mod">
          <ac:chgData name="小橋 ひかる(kobashi-hikaru.36z)" userId="803423bd-1353-4804-847d-8548a6a4834b" providerId="ADAL" clId="{78DCDE50-D4DD-411D-AAAE-147E3BC6C257}" dt="2025-06-24T09:58:28.672" v="475" actId="1076"/>
          <ac:spMkLst>
            <pc:docMk/>
            <pc:sldMk cId="1610593736" sldId="2147483467"/>
            <ac:spMk id="17" creationId="{9A2998ED-E8A3-C22E-BBFA-078D72AC84B9}"/>
          </ac:spMkLst>
        </pc:spChg>
        <pc:spChg chg="add mod">
          <ac:chgData name="小橋 ひかる(kobashi-hikaru.36z)" userId="803423bd-1353-4804-847d-8548a6a4834b" providerId="ADAL" clId="{78DCDE50-D4DD-411D-AAAE-147E3BC6C257}" dt="2025-06-24T09:12:35.835" v="319" actId="1076"/>
          <ac:spMkLst>
            <pc:docMk/>
            <pc:sldMk cId="1610593736" sldId="2147483467"/>
            <ac:spMk id="18" creationId="{C23993DD-7991-F6DE-E190-8EF15699045C}"/>
          </ac:spMkLst>
        </pc:spChg>
        <pc:spChg chg="mod">
          <ac:chgData name="小橋 ひかる(kobashi-hikaru.36z)" userId="803423bd-1353-4804-847d-8548a6a4834b" providerId="ADAL" clId="{78DCDE50-D4DD-411D-AAAE-147E3BC6C257}" dt="2025-06-24T09:19:33.650" v="414" actId="20577"/>
          <ac:spMkLst>
            <pc:docMk/>
            <pc:sldMk cId="1610593736" sldId="2147483467"/>
            <ac:spMk id="25" creationId="{10E34110-F4B1-7F0F-6916-FBFA9E7A7961}"/>
          </ac:spMkLst>
        </pc:spChg>
        <pc:grpChg chg="mod">
          <ac:chgData name="小橋 ひかる(kobashi-hikaru.36z)" userId="803423bd-1353-4804-847d-8548a6a4834b" providerId="ADAL" clId="{78DCDE50-D4DD-411D-AAAE-147E3BC6C257}" dt="2025-06-24T09:11:48.711" v="315" actId="14100"/>
          <ac:grpSpMkLst>
            <pc:docMk/>
            <pc:sldMk cId="1610593736" sldId="2147483467"/>
            <ac:grpSpMk id="2" creationId="{00000000-0000-0000-0000-000000000000}"/>
          </ac:grpSpMkLst>
        </pc:grpChg>
      </pc:sldChg>
      <pc:sldChg chg="modSp add mod">
        <pc:chgData name="小橋 ひかる(kobashi-hikaru.36z)" userId="803423bd-1353-4804-847d-8548a6a4834b" providerId="ADAL" clId="{78DCDE50-D4DD-411D-AAAE-147E3BC6C257}" dt="2025-06-24T09:58:34.474" v="476" actId="1076"/>
        <pc:sldMkLst>
          <pc:docMk/>
          <pc:sldMk cId="570666090" sldId="2147483468"/>
        </pc:sldMkLst>
        <pc:spChg chg="mod">
          <ac:chgData name="小橋 ひかる(kobashi-hikaru.36z)" userId="803423bd-1353-4804-847d-8548a6a4834b" providerId="ADAL" clId="{78DCDE50-D4DD-411D-AAAE-147E3BC6C257}" dt="2025-06-24T09:14:46.084" v="351"/>
          <ac:spMkLst>
            <pc:docMk/>
            <pc:sldMk cId="570666090" sldId="2147483468"/>
            <ac:spMk id="13" creationId="{00000000-0000-0000-0000-000000000000}"/>
          </ac:spMkLst>
        </pc:spChg>
        <pc:spChg chg="mod">
          <ac:chgData name="小橋 ひかる(kobashi-hikaru.36z)" userId="803423bd-1353-4804-847d-8548a6a4834b" providerId="ADAL" clId="{78DCDE50-D4DD-411D-AAAE-147E3BC6C257}" dt="2025-06-24T09:19:39.325" v="415" actId="20577"/>
          <ac:spMkLst>
            <pc:docMk/>
            <pc:sldMk cId="570666090" sldId="2147483468"/>
            <ac:spMk id="14" creationId="{8AB3D2A8-1050-E658-3712-84A3AB2D80D9}"/>
          </ac:spMkLst>
        </pc:spChg>
        <pc:spChg chg="mod">
          <ac:chgData name="小橋 ひかる(kobashi-hikaru.36z)" userId="803423bd-1353-4804-847d-8548a6a4834b" providerId="ADAL" clId="{78DCDE50-D4DD-411D-AAAE-147E3BC6C257}" dt="2025-06-24T09:15:26.580" v="353" actId="20577"/>
          <ac:spMkLst>
            <pc:docMk/>
            <pc:sldMk cId="570666090" sldId="2147483468"/>
            <ac:spMk id="15" creationId="{3B07DD70-883F-C617-5700-E8928B1B2528}"/>
          </ac:spMkLst>
        </pc:spChg>
        <pc:spChg chg="mod">
          <ac:chgData name="小橋 ひかる(kobashi-hikaru.36z)" userId="803423bd-1353-4804-847d-8548a6a4834b" providerId="ADAL" clId="{78DCDE50-D4DD-411D-AAAE-147E3BC6C257}" dt="2025-06-24T09:16:38.662" v="361" actId="20577"/>
          <ac:spMkLst>
            <pc:docMk/>
            <pc:sldMk cId="570666090" sldId="2147483468"/>
            <ac:spMk id="16" creationId="{3E63B13F-63D4-4BA3-F0CD-BAE189889303}"/>
          </ac:spMkLst>
        </pc:spChg>
        <pc:spChg chg="mod">
          <ac:chgData name="小橋 ひかる(kobashi-hikaru.36z)" userId="803423bd-1353-4804-847d-8548a6a4834b" providerId="ADAL" clId="{78DCDE50-D4DD-411D-AAAE-147E3BC6C257}" dt="2025-06-24T09:58:34.474" v="476" actId="1076"/>
          <ac:spMkLst>
            <pc:docMk/>
            <pc:sldMk cId="570666090" sldId="2147483468"/>
            <ac:spMk id="17" creationId="{9A2998ED-E8A3-C22E-BBFA-078D72AC84B9}"/>
          </ac:spMkLst>
        </pc:spChg>
        <pc:spChg chg="mod">
          <ac:chgData name="小橋 ひかる(kobashi-hikaru.36z)" userId="803423bd-1353-4804-847d-8548a6a4834b" providerId="ADAL" clId="{78DCDE50-D4DD-411D-AAAE-147E3BC6C257}" dt="2025-06-24T09:19:42.357" v="416" actId="20577"/>
          <ac:spMkLst>
            <pc:docMk/>
            <pc:sldMk cId="570666090" sldId="2147483468"/>
            <ac:spMk id="25" creationId="{10E34110-F4B1-7F0F-6916-FBFA9E7A7961}"/>
          </ac:spMkLst>
        </pc:spChg>
      </pc:sldChg>
      <pc:sldChg chg="add del">
        <pc:chgData name="小橋 ひかる(kobashi-hikaru.36z)" userId="803423bd-1353-4804-847d-8548a6a4834b" providerId="ADAL" clId="{78DCDE50-D4DD-411D-AAAE-147E3BC6C257}" dt="2025-06-24T09:05:26.583" v="180" actId="47"/>
        <pc:sldMkLst>
          <pc:docMk/>
          <pc:sldMk cId="1941814673" sldId="2147483468"/>
        </pc:sldMkLst>
      </pc:sldChg>
      <pc:sldChg chg="add del">
        <pc:chgData name="小橋 ひかる(kobashi-hikaru.36z)" userId="803423bd-1353-4804-847d-8548a6a4834b" providerId="ADAL" clId="{78DCDE50-D4DD-411D-AAAE-147E3BC6C257}" dt="2025-06-24T09:05:28.453" v="181" actId="47"/>
        <pc:sldMkLst>
          <pc:docMk/>
          <pc:sldMk cId="1874152431" sldId="2147483469"/>
        </pc:sldMkLst>
      </pc:sldChg>
      <pc:sldChg chg="modSp add mod">
        <pc:chgData name="小橋 ひかる(kobashi-hikaru.36z)" userId="803423bd-1353-4804-847d-8548a6a4834b" providerId="ADAL" clId="{78DCDE50-D4DD-411D-AAAE-147E3BC6C257}" dt="2025-06-24T09:58:52.028" v="477" actId="1076"/>
        <pc:sldMkLst>
          <pc:docMk/>
          <pc:sldMk cId="2659361393" sldId="2147483469"/>
        </pc:sldMkLst>
        <pc:spChg chg="mod">
          <ac:chgData name="小橋 ひかる(kobashi-hikaru.36z)" userId="803423bd-1353-4804-847d-8548a6a4834b" providerId="ADAL" clId="{78DCDE50-D4DD-411D-AAAE-147E3BC6C257}" dt="2025-06-24T09:21:08.667" v="434"/>
          <ac:spMkLst>
            <pc:docMk/>
            <pc:sldMk cId="2659361393" sldId="2147483469"/>
            <ac:spMk id="13" creationId="{00000000-0000-0000-0000-000000000000}"/>
          </ac:spMkLst>
        </pc:spChg>
        <pc:spChg chg="mod">
          <ac:chgData name="小橋 ひかる(kobashi-hikaru.36z)" userId="803423bd-1353-4804-847d-8548a6a4834b" providerId="ADAL" clId="{78DCDE50-D4DD-411D-AAAE-147E3BC6C257}" dt="2025-06-24T09:55:31.832" v="453"/>
          <ac:spMkLst>
            <pc:docMk/>
            <pc:sldMk cId="2659361393" sldId="2147483469"/>
            <ac:spMk id="14" creationId="{8AB3D2A8-1050-E658-3712-84A3AB2D80D9}"/>
          </ac:spMkLst>
        </pc:spChg>
        <pc:spChg chg="mod">
          <ac:chgData name="小橋 ひかる(kobashi-hikaru.36z)" userId="803423bd-1353-4804-847d-8548a6a4834b" providerId="ADAL" clId="{78DCDE50-D4DD-411D-AAAE-147E3BC6C257}" dt="2025-06-24T09:54:51.441" v="436" actId="20577"/>
          <ac:spMkLst>
            <pc:docMk/>
            <pc:sldMk cId="2659361393" sldId="2147483469"/>
            <ac:spMk id="15" creationId="{3B07DD70-883F-C617-5700-E8928B1B2528}"/>
          </ac:spMkLst>
        </pc:spChg>
        <pc:spChg chg="mod">
          <ac:chgData name="小橋 ひかる(kobashi-hikaru.36z)" userId="803423bd-1353-4804-847d-8548a6a4834b" providerId="ADAL" clId="{78DCDE50-D4DD-411D-AAAE-147E3BC6C257}" dt="2025-06-24T09:55:44.703" v="455"/>
          <ac:spMkLst>
            <pc:docMk/>
            <pc:sldMk cId="2659361393" sldId="2147483469"/>
            <ac:spMk id="16" creationId="{3E63B13F-63D4-4BA3-F0CD-BAE189889303}"/>
          </ac:spMkLst>
        </pc:spChg>
        <pc:spChg chg="mod">
          <ac:chgData name="小橋 ひかる(kobashi-hikaru.36z)" userId="803423bd-1353-4804-847d-8548a6a4834b" providerId="ADAL" clId="{78DCDE50-D4DD-411D-AAAE-147E3BC6C257}" dt="2025-06-24T09:58:52.028" v="477" actId="1076"/>
          <ac:spMkLst>
            <pc:docMk/>
            <pc:sldMk cId="2659361393" sldId="2147483469"/>
            <ac:spMk id="17" creationId="{9A2998ED-E8A3-C22E-BBFA-078D72AC84B9}"/>
          </ac:spMkLst>
        </pc:spChg>
        <pc:spChg chg="mod">
          <ac:chgData name="小橋 ひかる(kobashi-hikaru.36z)" userId="803423bd-1353-4804-847d-8548a6a4834b" providerId="ADAL" clId="{78DCDE50-D4DD-411D-AAAE-147E3BC6C257}" dt="2025-06-24T09:57:07.080" v="470"/>
          <ac:spMkLst>
            <pc:docMk/>
            <pc:sldMk cId="2659361393" sldId="2147483469"/>
            <ac:spMk id="25" creationId="{10E34110-F4B1-7F0F-6916-FBFA9E7A7961}"/>
          </ac:spMkLst>
        </pc:spChg>
      </pc:sldChg>
      <pc:sldChg chg="add del">
        <pc:chgData name="小橋 ひかる(kobashi-hikaru.36z)" userId="803423bd-1353-4804-847d-8548a6a4834b" providerId="ADAL" clId="{78DCDE50-D4DD-411D-AAAE-147E3BC6C257}" dt="2025-06-24T09:05:34.952" v="182" actId="47"/>
        <pc:sldMkLst>
          <pc:docMk/>
          <pc:sldMk cId="664585929" sldId="2147483470"/>
        </pc:sldMkLst>
      </pc:sldChg>
      <pc:sldChg chg="modSp add mod">
        <pc:chgData name="小橋 ひかる(kobashi-hikaru.36z)" userId="803423bd-1353-4804-847d-8548a6a4834b" providerId="ADAL" clId="{78DCDE50-D4DD-411D-AAAE-147E3BC6C257}" dt="2025-06-24T10:14:37.650" v="686" actId="20577"/>
        <pc:sldMkLst>
          <pc:docMk/>
          <pc:sldMk cId="3250266370" sldId="2147483470"/>
        </pc:sldMkLst>
        <pc:spChg chg="mod">
          <ac:chgData name="小橋 ひかる(kobashi-hikaru.36z)" userId="803423bd-1353-4804-847d-8548a6a4834b" providerId="ADAL" clId="{78DCDE50-D4DD-411D-AAAE-147E3BC6C257}" dt="2025-06-24T09:59:32.651" v="504"/>
          <ac:spMkLst>
            <pc:docMk/>
            <pc:sldMk cId="3250266370" sldId="2147483470"/>
            <ac:spMk id="13" creationId="{00000000-0000-0000-0000-000000000000}"/>
          </ac:spMkLst>
        </pc:spChg>
        <pc:spChg chg="mod">
          <ac:chgData name="小橋 ひかる(kobashi-hikaru.36z)" userId="803423bd-1353-4804-847d-8548a6a4834b" providerId="ADAL" clId="{78DCDE50-D4DD-411D-AAAE-147E3BC6C257}" dt="2025-06-24T10:00:55.782" v="516"/>
          <ac:spMkLst>
            <pc:docMk/>
            <pc:sldMk cId="3250266370" sldId="2147483470"/>
            <ac:spMk id="14" creationId="{8AB3D2A8-1050-E658-3712-84A3AB2D80D9}"/>
          </ac:spMkLst>
        </pc:spChg>
        <pc:spChg chg="mod">
          <ac:chgData name="小橋 ひかる(kobashi-hikaru.36z)" userId="803423bd-1353-4804-847d-8548a6a4834b" providerId="ADAL" clId="{78DCDE50-D4DD-411D-AAAE-147E3BC6C257}" dt="2025-06-24T09:59:51.350" v="506" actId="20577"/>
          <ac:spMkLst>
            <pc:docMk/>
            <pc:sldMk cId="3250266370" sldId="2147483470"/>
            <ac:spMk id="15" creationId="{3B07DD70-883F-C617-5700-E8928B1B2528}"/>
          </ac:spMkLst>
        </pc:spChg>
        <pc:spChg chg="mod">
          <ac:chgData name="小橋 ひかる(kobashi-hikaru.36z)" userId="803423bd-1353-4804-847d-8548a6a4834b" providerId="ADAL" clId="{78DCDE50-D4DD-411D-AAAE-147E3BC6C257}" dt="2025-06-24T10:01:14.411" v="518" actId="20577"/>
          <ac:spMkLst>
            <pc:docMk/>
            <pc:sldMk cId="3250266370" sldId="2147483470"/>
            <ac:spMk id="16" creationId="{3E63B13F-63D4-4BA3-F0CD-BAE189889303}"/>
          </ac:spMkLst>
        </pc:spChg>
        <pc:spChg chg="mod">
          <ac:chgData name="小橋 ひかる(kobashi-hikaru.36z)" userId="803423bd-1353-4804-847d-8548a6a4834b" providerId="ADAL" clId="{78DCDE50-D4DD-411D-AAAE-147E3BC6C257}" dt="2025-06-24T10:14:37.650" v="686" actId="20577"/>
          <ac:spMkLst>
            <pc:docMk/>
            <pc:sldMk cId="3250266370" sldId="2147483470"/>
            <ac:spMk id="17" creationId="{9A2998ED-E8A3-C22E-BBFA-078D72AC84B9}"/>
          </ac:spMkLst>
        </pc:spChg>
        <pc:spChg chg="mod">
          <ac:chgData name="小橋 ひかる(kobashi-hikaru.36z)" userId="803423bd-1353-4804-847d-8548a6a4834b" providerId="ADAL" clId="{78DCDE50-D4DD-411D-AAAE-147E3BC6C257}" dt="2025-06-24T10:03:05.502" v="580"/>
          <ac:spMkLst>
            <pc:docMk/>
            <pc:sldMk cId="3250266370" sldId="2147483470"/>
            <ac:spMk id="25" creationId="{10E34110-F4B1-7F0F-6916-FBFA9E7A7961}"/>
          </ac:spMkLst>
        </pc:spChg>
      </pc:sldChg>
      <pc:sldChg chg="add del">
        <pc:chgData name="小橋 ひかる(kobashi-hikaru.36z)" userId="803423bd-1353-4804-847d-8548a6a4834b" providerId="ADAL" clId="{78DCDE50-D4DD-411D-AAAE-147E3BC6C257}" dt="2025-06-24T09:05:37.341" v="183" actId="47"/>
        <pc:sldMkLst>
          <pc:docMk/>
          <pc:sldMk cId="191318020" sldId="2147483471"/>
        </pc:sldMkLst>
      </pc:sldChg>
      <pc:sldChg chg="modSp add mod">
        <pc:chgData name="小橋 ひかる(kobashi-hikaru.36z)" userId="803423bd-1353-4804-847d-8548a6a4834b" providerId="ADAL" clId="{78DCDE50-D4DD-411D-AAAE-147E3BC6C257}" dt="2025-06-24T10:07:38.860" v="683" actId="20577"/>
        <pc:sldMkLst>
          <pc:docMk/>
          <pc:sldMk cId="1289083530" sldId="2147483471"/>
        </pc:sldMkLst>
        <pc:spChg chg="mod">
          <ac:chgData name="小橋 ひかる(kobashi-hikaru.36z)" userId="803423bd-1353-4804-847d-8548a6a4834b" providerId="ADAL" clId="{78DCDE50-D4DD-411D-AAAE-147E3BC6C257}" dt="2025-06-24T10:04:41.226" v="658"/>
          <ac:spMkLst>
            <pc:docMk/>
            <pc:sldMk cId="1289083530" sldId="2147483471"/>
            <ac:spMk id="13" creationId="{00000000-0000-0000-0000-000000000000}"/>
          </ac:spMkLst>
        </pc:spChg>
        <pc:spChg chg="mod">
          <ac:chgData name="小橋 ひかる(kobashi-hikaru.36z)" userId="803423bd-1353-4804-847d-8548a6a4834b" providerId="ADAL" clId="{78DCDE50-D4DD-411D-AAAE-147E3BC6C257}" dt="2025-06-24T10:05:55.027" v="669" actId="20577"/>
          <ac:spMkLst>
            <pc:docMk/>
            <pc:sldMk cId="1289083530" sldId="2147483471"/>
            <ac:spMk id="14" creationId="{8AB3D2A8-1050-E658-3712-84A3AB2D80D9}"/>
          </ac:spMkLst>
        </pc:spChg>
        <pc:spChg chg="mod">
          <ac:chgData name="小橋 ひかる(kobashi-hikaru.36z)" userId="803423bd-1353-4804-847d-8548a6a4834b" providerId="ADAL" clId="{78DCDE50-D4DD-411D-AAAE-147E3BC6C257}" dt="2025-06-24T10:05:09.365" v="660" actId="20577"/>
          <ac:spMkLst>
            <pc:docMk/>
            <pc:sldMk cId="1289083530" sldId="2147483471"/>
            <ac:spMk id="15" creationId="{3B07DD70-883F-C617-5700-E8928B1B2528}"/>
          </ac:spMkLst>
        </pc:spChg>
        <pc:spChg chg="mod">
          <ac:chgData name="小橋 ひかる(kobashi-hikaru.36z)" userId="803423bd-1353-4804-847d-8548a6a4834b" providerId="ADAL" clId="{78DCDE50-D4DD-411D-AAAE-147E3BC6C257}" dt="2025-06-24T10:06:19.044" v="672" actId="20577"/>
          <ac:spMkLst>
            <pc:docMk/>
            <pc:sldMk cId="1289083530" sldId="2147483471"/>
            <ac:spMk id="16" creationId="{3E63B13F-63D4-4BA3-F0CD-BAE189889303}"/>
          </ac:spMkLst>
        </pc:spChg>
        <pc:spChg chg="mod">
          <ac:chgData name="小橋 ひかる(kobashi-hikaru.36z)" userId="803423bd-1353-4804-847d-8548a6a4834b" providerId="ADAL" clId="{78DCDE50-D4DD-411D-AAAE-147E3BC6C257}" dt="2025-06-24T10:07:38.860" v="683" actId="20577"/>
          <ac:spMkLst>
            <pc:docMk/>
            <pc:sldMk cId="1289083530" sldId="2147483471"/>
            <ac:spMk id="17" creationId="{9A2998ED-E8A3-C22E-BBFA-078D72AC84B9}"/>
          </ac:spMkLst>
        </pc:spChg>
        <pc:spChg chg="mod">
          <ac:chgData name="小橋 ひかる(kobashi-hikaru.36z)" userId="803423bd-1353-4804-847d-8548a6a4834b" providerId="ADAL" clId="{78DCDE50-D4DD-411D-AAAE-147E3BC6C257}" dt="2025-06-24T10:07:10.077" v="678" actId="20577"/>
          <ac:spMkLst>
            <pc:docMk/>
            <pc:sldMk cId="1289083530" sldId="2147483471"/>
            <ac:spMk id="25" creationId="{10E34110-F4B1-7F0F-6916-FBFA9E7A7961}"/>
          </ac:spMkLst>
        </pc:spChg>
      </pc:sldChg>
      <pc:sldChg chg="add del">
        <pc:chgData name="小橋 ひかる(kobashi-hikaru.36z)" userId="803423bd-1353-4804-847d-8548a6a4834b" providerId="ADAL" clId="{78DCDE50-D4DD-411D-AAAE-147E3BC6C257}" dt="2025-06-24T10:04:09.955" v="583" actId="47"/>
        <pc:sldMkLst>
          <pc:docMk/>
          <pc:sldMk cId="2761281253" sldId="2147483471"/>
        </pc:sldMkLst>
      </pc:sldChg>
      <pc:sldMasterChg chg="del delSldLayout">
        <pc:chgData name="小橋 ひかる(kobashi-hikaru.36z)" userId="803423bd-1353-4804-847d-8548a6a4834b" providerId="ADAL" clId="{78DCDE50-D4DD-411D-AAAE-147E3BC6C257}" dt="2025-06-24T10:07:52.940" v="684" actId="47"/>
        <pc:sldMasterMkLst>
          <pc:docMk/>
          <pc:sldMasterMk cId="2630158786" sldId="2147484116"/>
        </pc:sldMasterMkLst>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436605579" sldId="214748411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705613770" sldId="214748411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15156905" sldId="2147484119"/>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265819183" sldId="2147484120"/>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215115111" sldId="2147484121"/>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2376766807" sldId="2147484122"/>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016618727" sldId="2147484123"/>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525649553" sldId="2147484124"/>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931185553" sldId="2147484125"/>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4183122241" sldId="2147484126"/>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787157895" sldId="2147484127"/>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3738428010" sldId="2147484128"/>
          </pc:sldLayoutMkLst>
        </pc:sldLayoutChg>
        <pc:sldLayoutChg chg="del">
          <pc:chgData name="小橋 ひかる(kobashi-hikaru.36z)" userId="803423bd-1353-4804-847d-8548a6a4834b" providerId="ADAL" clId="{78DCDE50-D4DD-411D-AAAE-147E3BC6C257}" dt="2025-06-24T10:07:52.940" v="684" actId="47"/>
          <pc:sldLayoutMkLst>
            <pc:docMk/>
            <pc:sldMasterMk cId="2630158786" sldId="2147484116"/>
            <pc:sldLayoutMk cId="1679090105" sldId="2147484129"/>
          </pc:sldLayoutMkLst>
        </pc:sldLayoutChg>
        <pc:sldLayoutChg chg="del">
          <pc:chgData name="小橋 ひかる(kobashi-hikaru.36z)" userId="803423bd-1353-4804-847d-8548a6a4834b" providerId="ADAL" clId="{78DCDE50-D4DD-411D-AAAE-147E3BC6C257}" dt="2025-06-24T09:05:37.341" v="183" actId="47"/>
          <pc:sldLayoutMkLst>
            <pc:docMk/>
            <pc:sldMasterMk cId="2630158786" sldId="2147484116"/>
            <pc:sldLayoutMk cId="4060070021" sldId="2147484130"/>
          </pc:sldLayoutMkLst>
        </pc:sldLayoutChg>
      </pc:sldMasterChg>
    </pc:docChg>
  </pc:docChgLst>
  <pc:docChgLst>
    <pc:chgData name="小橋 ひかる(kobashi-hikaru.36z)" userId="803423bd-1353-4804-847d-8548a6a4834b" providerId="ADAL" clId="{655D4083-550B-4F27-8E8A-D8AA787102BC}"/>
    <pc:docChg chg="modSld">
      <pc:chgData name="小橋 ひかる(kobashi-hikaru.36z)" userId="803423bd-1353-4804-847d-8548a6a4834b" providerId="ADAL" clId="{655D4083-550B-4F27-8E8A-D8AA787102BC}" dt="2025-01-28T02:25:09.251" v="75"/>
      <pc:docMkLst>
        <pc:docMk/>
      </pc:docMkLst>
      <pc:sldChg chg="modSp mod">
        <pc:chgData name="小橋 ひかる(kobashi-hikaru.36z)" userId="803423bd-1353-4804-847d-8548a6a4834b" providerId="ADAL" clId="{655D4083-550B-4F27-8E8A-D8AA787102BC}" dt="2025-01-28T02:25:09.251" v="75"/>
        <pc:sldMkLst>
          <pc:docMk/>
          <pc:sldMk cId="2434015137" sldId="2147477770"/>
        </pc:sldMkLst>
        <pc:spChg chg="mod">
          <ac:chgData name="小橋 ひかる(kobashi-hikaru.36z)" userId="803423bd-1353-4804-847d-8548a6a4834b" providerId="ADAL" clId="{655D4083-550B-4F27-8E8A-D8AA787102BC}" dt="2025-01-28T02:25:09.251" v="75"/>
          <ac:spMkLst>
            <pc:docMk/>
            <pc:sldMk cId="2434015137" sldId="2147477770"/>
            <ac:spMk id="25" creationId="{10E34110-F4B1-7F0F-6916-FBFA9E7A7961}"/>
          </ac:spMkLst>
        </pc:spChg>
        <pc:spChg chg="mod">
          <ac:chgData name="小橋 ひかる(kobashi-hikaru.36z)" userId="803423bd-1353-4804-847d-8548a6a4834b" providerId="ADAL" clId="{655D4083-550B-4F27-8E8A-D8AA787102BC}" dt="2025-01-28T02:22:24.896" v="11"/>
          <ac:spMkLst>
            <pc:docMk/>
            <pc:sldMk cId="2434015137" sldId="2147477770"/>
            <ac:spMk id="35" creationId="{053B0485-00BC-3E4F-B797-35CB015D43DD}"/>
          </ac:spMkLst>
        </pc:spChg>
        <pc:spChg chg="mod">
          <ac:chgData name="小橋 ひかる(kobashi-hikaru.36z)" userId="803423bd-1353-4804-847d-8548a6a4834b" providerId="ADAL" clId="{655D4083-550B-4F27-8E8A-D8AA787102BC}" dt="2025-01-28T02:22:36.122" v="37"/>
          <ac:spMkLst>
            <pc:docMk/>
            <pc:sldMk cId="2434015137" sldId="2147477770"/>
            <ac:spMk id="38" creationId="{053B0485-00BC-3E4F-B797-35CB015D43DD}"/>
          </ac:spMkLst>
        </pc:spChg>
      </pc:sldChg>
    </pc:docChg>
  </pc:docChgLst>
  <pc:docChgLst>
    <pc:chgData name="小橋 ひかる(kobashi-hikaru.36z)" userId="803423bd-1353-4804-847d-8548a6a4834b" providerId="ADAL" clId="{F45F6C05-769A-43C1-BEEF-1C7207C6B967}"/>
    <pc:docChg chg="modSld">
      <pc:chgData name="小橋 ひかる(kobashi-hikaru.36z)" userId="803423bd-1353-4804-847d-8548a6a4834b" providerId="ADAL" clId="{F45F6C05-769A-43C1-BEEF-1C7207C6B967}" dt="2025-06-25T01:53:07.381" v="17" actId="20577"/>
      <pc:docMkLst>
        <pc:docMk/>
      </pc:docMkLst>
      <pc:sldChg chg="modSp mod">
        <pc:chgData name="小橋 ひかる(kobashi-hikaru.36z)" userId="803423bd-1353-4804-847d-8548a6a4834b" providerId="ADAL" clId="{F45F6C05-769A-43C1-BEEF-1C7207C6B967}" dt="2025-06-25T01:53:07.381" v="17" actId="20577"/>
        <pc:sldMkLst>
          <pc:docMk/>
          <pc:sldMk cId="1289083530" sldId="2147483471"/>
        </pc:sldMkLst>
        <pc:spChg chg="mod">
          <ac:chgData name="小橋 ひかる(kobashi-hikaru.36z)" userId="803423bd-1353-4804-847d-8548a6a4834b" providerId="ADAL" clId="{F45F6C05-769A-43C1-BEEF-1C7207C6B967}" dt="2025-06-25T01:53:07.381" v="17" actId="20577"/>
          <ac:spMkLst>
            <pc:docMk/>
            <pc:sldMk cId="1289083530" sldId="2147483471"/>
            <ac:spMk id="25" creationId="{10E34110-F4B1-7F0F-6916-FBFA9E7A7961}"/>
          </ac:spMkLst>
        </pc:spChg>
      </pc:sldChg>
    </pc:docChg>
  </pc:docChgLst>
  <pc:docChgLst>
    <pc:chgData name="長岡 真理(nagaoka-mari.vd5)" userId="dbf7acfd-a2c4-43fd-ae8e-ed5f70f6a06c" providerId="ADAL" clId="{AF62DF38-6EB7-499D-A241-78513986D266}"/>
    <pc:docChg chg="modSld">
      <pc:chgData name="長岡 真理(nagaoka-mari.vd5)" userId="dbf7acfd-a2c4-43fd-ae8e-ed5f70f6a06c" providerId="ADAL" clId="{AF62DF38-6EB7-499D-A241-78513986D266}" dt="2025-03-10T07:29:01.556" v="11"/>
      <pc:docMkLst>
        <pc:docMk/>
      </pc:docMkLst>
      <pc:sldChg chg="modSp mod">
        <pc:chgData name="長岡 真理(nagaoka-mari.vd5)" userId="dbf7acfd-a2c4-43fd-ae8e-ed5f70f6a06c" providerId="ADAL" clId="{AF62DF38-6EB7-499D-A241-78513986D266}" dt="2025-03-10T07:29:01.556" v="11"/>
        <pc:sldMkLst>
          <pc:docMk/>
          <pc:sldMk cId="1701968357" sldId="2147483458"/>
        </pc:sldMkLst>
        <pc:graphicFrameChg chg="mod modGraphic">
          <ac:chgData name="長岡 真理(nagaoka-mari.vd5)" userId="dbf7acfd-a2c4-43fd-ae8e-ed5f70f6a06c" providerId="ADAL" clId="{AF62DF38-6EB7-499D-A241-78513986D266}" dt="2025-03-10T07:29:01.556" v="11"/>
          <ac:graphicFrameMkLst>
            <pc:docMk/>
            <pc:sldMk cId="1701968357" sldId="2147483458"/>
            <ac:graphicFrameMk id="50" creationId="{E45C1ED5-B90E-303F-338C-6570CF42F6F6}"/>
          </ac:graphicFrameMkLst>
        </pc:graphicFrameChg>
      </pc:sldChg>
    </pc:docChg>
  </pc:docChgLst>
  <pc:docChgLst>
    <pc:chgData name="長岡 真理(nagaoka-mari.vd5)" userId="S::nmied@lansys.mhlw.go.jp::dbf7acfd-a2c4-43fd-ae8e-ed5f70f6a06c" providerId="AD" clId="Web-{EBC1D695-1ECD-F69B-9AEB-5F7638828778}"/>
    <pc:docChg chg="modSld">
      <pc:chgData name="長岡 真理(nagaoka-mari.vd5)" userId="S::nmied@lansys.mhlw.go.jp::dbf7acfd-a2c4-43fd-ae8e-ed5f70f6a06c" providerId="AD" clId="Web-{EBC1D695-1ECD-F69B-9AEB-5F7638828778}" dt="2025-03-24T09:24:20.987" v="4" actId="20577"/>
      <pc:docMkLst>
        <pc:docMk/>
      </pc:docMkLst>
      <pc:sldChg chg="modSp">
        <pc:chgData name="長岡 真理(nagaoka-mari.vd5)" userId="S::nmied@lansys.mhlw.go.jp::dbf7acfd-a2c4-43fd-ae8e-ed5f70f6a06c" providerId="AD" clId="Web-{EBC1D695-1ECD-F69B-9AEB-5F7638828778}" dt="2025-03-24T09:24:06.143" v="1" actId="20577"/>
        <pc:sldMkLst>
          <pc:docMk/>
          <pc:sldMk cId="1701968357" sldId="2147483458"/>
        </pc:sldMkLst>
        <pc:spChg chg="mod">
          <ac:chgData name="長岡 真理(nagaoka-mari.vd5)" userId="S::nmied@lansys.mhlw.go.jp::dbf7acfd-a2c4-43fd-ae8e-ed5f70f6a06c" providerId="AD" clId="Web-{EBC1D695-1ECD-F69B-9AEB-5F7638828778}" dt="2025-03-24T09:24:06.143" v="1" actId="20577"/>
          <ac:spMkLst>
            <pc:docMk/>
            <pc:sldMk cId="1701968357" sldId="2147483458"/>
            <ac:spMk id="4" creationId="{867413C4-DC14-470F-D08C-609D9E3AFD2A}"/>
          </ac:spMkLst>
        </pc:spChg>
      </pc:sldChg>
      <pc:sldChg chg="modSp">
        <pc:chgData name="長岡 真理(nagaoka-mari.vd5)" userId="S::nmied@lansys.mhlw.go.jp::dbf7acfd-a2c4-43fd-ae8e-ed5f70f6a06c" providerId="AD" clId="Web-{EBC1D695-1ECD-F69B-9AEB-5F7638828778}" dt="2025-03-24T09:23:58.892" v="0" actId="20577"/>
        <pc:sldMkLst>
          <pc:docMk/>
          <pc:sldMk cId="2333199867" sldId="2147483459"/>
        </pc:sldMkLst>
        <pc:spChg chg="mod">
          <ac:chgData name="長岡 真理(nagaoka-mari.vd5)" userId="S::nmied@lansys.mhlw.go.jp::dbf7acfd-a2c4-43fd-ae8e-ed5f70f6a06c" providerId="AD" clId="Web-{EBC1D695-1ECD-F69B-9AEB-5F7638828778}" dt="2025-03-24T09:23:58.892" v="0" actId="20577"/>
          <ac:spMkLst>
            <pc:docMk/>
            <pc:sldMk cId="2333199867" sldId="2147483459"/>
            <ac:spMk id="2" creationId="{66A062D9-E780-ACEF-AF43-4E9459A56548}"/>
          </ac:spMkLst>
        </pc:spChg>
      </pc:sldChg>
      <pc:sldChg chg="modSp">
        <pc:chgData name="長岡 真理(nagaoka-mari.vd5)" userId="S::nmied@lansys.mhlw.go.jp::dbf7acfd-a2c4-43fd-ae8e-ed5f70f6a06c" providerId="AD" clId="Web-{EBC1D695-1ECD-F69B-9AEB-5F7638828778}" dt="2025-03-24T09:24:16.034" v="3" actId="20577"/>
        <pc:sldMkLst>
          <pc:docMk/>
          <pc:sldMk cId="718789346" sldId="2147483460"/>
        </pc:sldMkLst>
        <pc:spChg chg="mod">
          <ac:chgData name="長岡 真理(nagaoka-mari.vd5)" userId="S::nmied@lansys.mhlw.go.jp::dbf7acfd-a2c4-43fd-ae8e-ed5f70f6a06c" providerId="AD" clId="Web-{EBC1D695-1ECD-F69B-9AEB-5F7638828778}" dt="2025-03-24T09:24:16.034" v="3" actId="20577"/>
          <ac:spMkLst>
            <pc:docMk/>
            <pc:sldMk cId="718789346" sldId="2147483460"/>
            <ac:spMk id="4" creationId="{E574F488-4430-AF87-14DF-F37D63737335}"/>
          </ac:spMkLst>
        </pc:spChg>
      </pc:sldChg>
      <pc:sldChg chg="modSp">
        <pc:chgData name="長岡 真理(nagaoka-mari.vd5)" userId="S::nmied@lansys.mhlw.go.jp::dbf7acfd-a2c4-43fd-ae8e-ed5f70f6a06c" providerId="AD" clId="Web-{EBC1D695-1ECD-F69B-9AEB-5F7638828778}" dt="2025-03-24T09:24:20.987" v="4" actId="20577"/>
        <pc:sldMkLst>
          <pc:docMk/>
          <pc:sldMk cId="2099862747" sldId="2147483461"/>
        </pc:sldMkLst>
        <pc:spChg chg="mod">
          <ac:chgData name="長岡 真理(nagaoka-mari.vd5)" userId="S::nmied@lansys.mhlw.go.jp::dbf7acfd-a2c4-43fd-ae8e-ed5f70f6a06c" providerId="AD" clId="Web-{EBC1D695-1ECD-F69B-9AEB-5F7638828778}" dt="2025-03-24T09:24:20.987" v="4" actId="20577"/>
          <ac:spMkLst>
            <pc:docMk/>
            <pc:sldMk cId="2099862747" sldId="2147483461"/>
            <ac:spMk id="2" creationId="{FA065158-F517-8ECF-5F44-C83C497A4A43}"/>
          </ac:spMkLst>
        </pc:spChg>
      </pc:sldChg>
      <pc:sldChg chg="modSp">
        <pc:chgData name="長岡 真理(nagaoka-mari.vd5)" userId="S::nmied@lansys.mhlw.go.jp::dbf7acfd-a2c4-43fd-ae8e-ed5f70f6a06c" providerId="AD" clId="Web-{EBC1D695-1ECD-F69B-9AEB-5F7638828778}" dt="2025-03-24T09:24:09.971" v="2" actId="20577"/>
        <pc:sldMkLst>
          <pc:docMk/>
          <pc:sldMk cId="3441525265" sldId="2147483466"/>
        </pc:sldMkLst>
        <pc:spChg chg="mod">
          <ac:chgData name="長岡 真理(nagaoka-mari.vd5)" userId="S::nmied@lansys.mhlw.go.jp::dbf7acfd-a2c4-43fd-ae8e-ed5f70f6a06c" providerId="AD" clId="Web-{EBC1D695-1ECD-F69B-9AEB-5F7638828778}" dt="2025-03-24T09:24:09.971" v="2" actId="20577"/>
          <ac:spMkLst>
            <pc:docMk/>
            <pc:sldMk cId="3441525265" sldId="2147483466"/>
            <ac:spMk id="13" creationId="{721CA89C-F809-711A-ED86-A5109954CABA}"/>
          </ac:spMkLst>
        </pc:spChg>
      </pc:sldChg>
    </pc:docChg>
  </pc:docChgLst>
  <pc:docChgLst>
    <pc:chgData name="小橋 ひかる(kobashi-hikaru.36z)" userId="803423bd-1353-4804-847d-8548a6a4834b" providerId="ADAL" clId="{DD442524-D5B9-42DC-BB11-5C4897994323}"/>
    <pc:docChg chg="modSld">
      <pc:chgData name="小橋 ひかる(kobashi-hikaru.36z)" userId="803423bd-1353-4804-847d-8548a6a4834b" providerId="ADAL" clId="{DD442524-D5B9-42DC-BB11-5C4897994323}" dt="2025-06-25T04:15:55.217" v="0" actId="113"/>
      <pc:docMkLst>
        <pc:docMk/>
      </pc:docMkLst>
      <pc:sldChg chg="modSp mod">
        <pc:chgData name="小橋 ひかる(kobashi-hikaru.36z)" userId="803423bd-1353-4804-847d-8548a6a4834b" providerId="ADAL" clId="{DD442524-D5B9-42DC-BB11-5C4897994323}" dt="2025-06-25T04:15:55.217" v="0" actId="113"/>
        <pc:sldMkLst>
          <pc:docMk/>
          <pc:sldMk cId="2434015137" sldId="2147477770"/>
        </pc:sldMkLst>
        <pc:spChg chg="mod">
          <ac:chgData name="小橋 ひかる(kobashi-hikaru.36z)" userId="803423bd-1353-4804-847d-8548a6a4834b" providerId="ADAL" clId="{DD442524-D5B9-42DC-BB11-5C4897994323}" dt="2025-06-25T04:15:55.217" v="0" actId="113"/>
          <ac:spMkLst>
            <pc:docMk/>
            <pc:sldMk cId="2434015137" sldId="2147477770"/>
            <ac:spMk id="11" creationId="{DE4C8BC5-A315-876E-BC5C-95A406D3BE65}"/>
          </ac:spMkLst>
        </pc:spChg>
      </pc:sldChg>
    </pc:docChg>
  </pc:docChgLst>
  <pc:docChgLst>
    <pc:chgData name="高宮 裕介(takamiya-yusuke)" userId="14c9da62-b0f6-4ad2-bc8e-e14965b63133" providerId="ADAL" clId="{9304AD4A-F46F-47C1-A417-BF3AF91AFDEB}"/>
    <pc:docChg chg="undo custSel modSld">
      <pc:chgData name="高宮 裕介(takamiya-yusuke)" userId="14c9da62-b0f6-4ad2-bc8e-e14965b63133" providerId="ADAL" clId="{9304AD4A-F46F-47C1-A417-BF3AF91AFDEB}" dt="2024-05-09T10:40:43.886" v="624" actId="20577"/>
      <pc:docMkLst>
        <pc:docMk/>
      </pc:docMkLst>
      <pc:sldChg chg="modSp mod">
        <pc:chgData name="高宮 裕介(takamiya-yusuke)" userId="14c9da62-b0f6-4ad2-bc8e-e14965b63133" providerId="ADAL" clId="{9304AD4A-F46F-47C1-A417-BF3AF91AFDEB}" dt="2024-05-09T10:35:15.316" v="488" actId="179"/>
        <pc:sldMkLst>
          <pc:docMk/>
          <pc:sldMk cId="510846696" sldId="397"/>
        </pc:sldMkLst>
      </pc:sldChg>
      <pc:sldChg chg="modSp mod">
        <pc:chgData name="高宮 裕介(takamiya-yusuke)" userId="14c9da62-b0f6-4ad2-bc8e-e14965b63133" providerId="ADAL" clId="{9304AD4A-F46F-47C1-A417-BF3AF91AFDEB}" dt="2024-05-09T10:36:33.865" v="507" actId="179"/>
        <pc:sldMkLst>
          <pc:docMk/>
          <pc:sldMk cId="1019363116" sldId="398"/>
        </pc:sldMkLst>
      </pc:sldChg>
      <pc:sldChg chg="modSp mod">
        <pc:chgData name="高宮 裕介(takamiya-yusuke)" userId="14c9da62-b0f6-4ad2-bc8e-e14965b63133" providerId="ADAL" clId="{9304AD4A-F46F-47C1-A417-BF3AF91AFDEB}" dt="2024-05-09T10:39:08.848" v="564" actId="20577"/>
        <pc:sldMkLst>
          <pc:docMk/>
          <pc:sldMk cId="451216672" sldId="399"/>
        </pc:sldMkLst>
      </pc:sldChg>
      <pc:sldChg chg="modSp mod">
        <pc:chgData name="高宮 裕介(takamiya-yusuke)" userId="14c9da62-b0f6-4ad2-bc8e-e14965b63133" providerId="ADAL" clId="{9304AD4A-F46F-47C1-A417-BF3AF91AFDEB}" dt="2024-05-09T10:34:14.794" v="480" actId="1076"/>
        <pc:sldMkLst>
          <pc:docMk/>
          <pc:sldMk cId="10235418" sldId="2147476913"/>
        </pc:sldMkLst>
      </pc:sldChg>
      <pc:sldChg chg="modSp mod">
        <pc:chgData name="高宮 裕介(takamiya-yusuke)" userId="14c9da62-b0f6-4ad2-bc8e-e14965b63133" providerId="ADAL" clId="{9304AD4A-F46F-47C1-A417-BF3AF91AFDEB}" dt="2024-05-09T10:28:12.321" v="71" actId="404"/>
        <pc:sldMkLst>
          <pc:docMk/>
          <pc:sldMk cId="1090742815" sldId="2147477766"/>
        </pc:sldMkLst>
      </pc:sldChg>
      <pc:sldChg chg="modSp mod">
        <pc:chgData name="高宮 裕介(takamiya-yusuke)" userId="14c9da62-b0f6-4ad2-bc8e-e14965b63133" providerId="ADAL" clId="{9304AD4A-F46F-47C1-A417-BF3AF91AFDEB}" dt="2024-05-09T10:40:43.886" v="624" actId="20577"/>
        <pc:sldMkLst>
          <pc:docMk/>
          <pc:sldMk cId="4096504317" sldId="2147477806"/>
        </pc:sldMkLst>
      </pc:sldChg>
    </pc:docChg>
  </pc:docChgLst>
  <pc:docChgLst>
    <pc:chgData name="長岡 真理(nagaoka-mari.vd5)" userId="dbf7acfd-a2c4-43fd-ae8e-ed5f70f6a06c" providerId="ADAL" clId="{F0090CA5-91DF-4A46-8F06-A5BF5C158138}"/>
    <pc:docChg chg="undo custSel modSld">
      <pc:chgData name="長岡 真理(nagaoka-mari.vd5)" userId="dbf7acfd-a2c4-43fd-ae8e-ed5f70f6a06c" providerId="ADAL" clId="{F0090CA5-91DF-4A46-8F06-A5BF5C158138}" dt="2025-03-18T02:38:41.827" v="119" actId="242"/>
      <pc:docMkLst>
        <pc:docMk/>
      </pc:docMkLst>
      <pc:sldChg chg="modSp mod">
        <pc:chgData name="長岡 真理(nagaoka-mari.vd5)" userId="dbf7acfd-a2c4-43fd-ae8e-ed5f70f6a06c" providerId="ADAL" clId="{F0090CA5-91DF-4A46-8F06-A5BF5C158138}" dt="2025-03-18T02:37:49.120" v="103" actId="1076"/>
        <pc:sldMkLst>
          <pc:docMk/>
          <pc:sldMk cId="1701968357" sldId="2147483458"/>
        </pc:sldMkLst>
        <pc:spChg chg="mod">
          <ac:chgData name="長岡 真理(nagaoka-mari.vd5)" userId="dbf7acfd-a2c4-43fd-ae8e-ed5f70f6a06c" providerId="ADAL" clId="{F0090CA5-91DF-4A46-8F06-A5BF5C158138}" dt="2025-03-18T02:37:47.407" v="102" actId="1076"/>
          <ac:spMkLst>
            <pc:docMk/>
            <pc:sldMk cId="1701968357" sldId="2147483458"/>
            <ac:spMk id="58" creationId="{449000BA-80ED-6B8E-8FDD-C20E5F549757}"/>
          </ac:spMkLst>
        </pc:spChg>
        <pc:graphicFrameChg chg="modGraphic">
          <ac:chgData name="長岡 真理(nagaoka-mari.vd5)" userId="dbf7acfd-a2c4-43fd-ae8e-ed5f70f6a06c" providerId="ADAL" clId="{F0090CA5-91DF-4A46-8F06-A5BF5C158138}" dt="2025-03-18T02:37:11.829" v="91" actId="242"/>
          <ac:graphicFrameMkLst>
            <pc:docMk/>
            <pc:sldMk cId="1701968357" sldId="2147483458"/>
            <ac:graphicFrameMk id="49" creationId="{E46F0C10-0A4C-D380-1485-08D9D9C41742}"/>
          </ac:graphicFrameMkLst>
        </pc:graphicFrameChg>
        <pc:graphicFrameChg chg="modGraphic">
          <ac:chgData name="長岡 真理(nagaoka-mari.vd5)" userId="dbf7acfd-a2c4-43fd-ae8e-ed5f70f6a06c" providerId="ADAL" clId="{F0090CA5-91DF-4A46-8F06-A5BF5C158138}" dt="2025-03-18T02:37:16.874" v="92" actId="242"/>
          <ac:graphicFrameMkLst>
            <pc:docMk/>
            <pc:sldMk cId="1701968357" sldId="2147483458"/>
            <ac:graphicFrameMk id="50" creationId="{E45C1ED5-B90E-303F-338C-6570CF42F6F6}"/>
          </ac:graphicFrameMkLst>
        </pc:graphicFrameChg>
        <pc:graphicFrameChg chg="modGraphic">
          <ac:chgData name="長岡 真理(nagaoka-mari.vd5)" userId="dbf7acfd-a2c4-43fd-ae8e-ed5f70f6a06c" providerId="ADAL" clId="{F0090CA5-91DF-4A46-8F06-A5BF5C158138}" dt="2025-03-18T02:37:20.599" v="93" actId="242"/>
          <ac:graphicFrameMkLst>
            <pc:docMk/>
            <pc:sldMk cId="1701968357" sldId="2147483458"/>
            <ac:graphicFrameMk id="51" creationId="{0923DA52-AB75-4FAE-92F2-020EA06D2364}"/>
          </ac:graphicFrameMkLst>
        </pc:graphicFrameChg>
        <pc:graphicFrameChg chg="modGraphic">
          <ac:chgData name="長岡 真理(nagaoka-mari.vd5)" userId="dbf7acfd-a2c4-43fd-ae8e-ed5f70f6a06c" providerId="ADAL" clId="{F0090CA5-91DF-4A46-8F06-A5BF5C158138}" dt="2025-03-18T02:37:32.712" v="98" actId="14734"/>
          <ac:graphicFrameMkLst>
            <pc:docMk/>
            <pc:sldMk cId="1701968357" sldId="2147483458"/>
            <ac:graphicFrameMk id="52" creationId="{610062BE-166A-5DBA-C701-7C2F934A8334}"/>
          </ac:graphicFrameMkLst>
        </pc:graphicFrameChg>
        <pc:graphicFrameChg chg="mod modGraphic">
          <ac:chgData name="長岡 真理(nagaoka-mari.vd5)" userId="dbf7acfd-a2c4-43fd-ae8e-ed5f70f6a06c" providerId="ADAL" clId="{F0090CA5-91DF-4A46-8F06-A5BF5C158138}" dt="2025-03-18T02:37:49.120" v="103" actId="1076"/>
          <ac:graphicFrameMkLst>
            <pc:docMk/>
            <pc:sldMk cId="1701968357" sldId="2147483458"/>
            <ac:graphicFrameMk id="53" creationId="{2C730A17-C842-8DD8-A8B6-93621DFED28D}"/>
          </ac:graphicFrameMkLst>
        </pc:graphicFrameChg>
      </pc:sldChg>
      <pc:sldChg chg="modSp mod">
        <pc:chgData name="長岡 真理(nagaoka-mari.vd5)" userId="dbf7acfd-a2c4-43fd-ae8e-ed5f70f6a06c" providerId="ADAL" clId="{F0090CA5-91DF-4A46-8F06-A5BF5C158138}" dt="2025-03-18T02:38:28.791" v="116" actId="242"/>
        <pc:sldMkLst>
          <pc:docMk/>
          <pc:sldMk cId="2333199867" sldId="2147483459"/>
        </pc:sldMkLst>
        <pc:spChg chg="mod">
          <ac:chgData name="長岡 真理(nagaoka-mari.vd5)" userId="dbf7acfd-a2c4-43fd-ae8e-ed5f70f6a06c" providerId="ADAL" clId="{F0090CA5-91DF-4A46-8F06-A5BF5C158138}" dt="2025-03-18T02:31:04.041" v="33" actId="1076"/>
          <ac:spMkLst>
            <pc:docMk/>
            <pc:sldMk cId="2333199867" sldId="2147483459"/>
            <ac:spMk id="10" creationId="{B2E0696F-CAEC-509D-BA3D-D32544ED13A9}"/>
          </ac:spMkLst>
        </pc:spChg>
        <pc:spChg chg="mod">
          <ac:chgData name="長岡 真理(nagaoka-mari.vd5)" userId="dbf7acfd-a2c4-43fd-ae8e-ed5f70f6a06c" providerId="ADAL" clId="{F0090CA5-91DF-4A46-8F06-A5BF5C158138}" dt="2025-03-18T02:30:58.619" v="31" actId="1076"/>
          <ac:spMkLst>
            <pc:docMk/>
            <pc:sldMk cId="2333199867" sldId="2147483459"/>
            <ac:spMk id="11" creationId="{1E6F3F0E-F605-AED7-FFEA-FE8F620368DF}"/>
          </ac:spMkLst>
        </pc:spChg>
        <pc:spChg chg="mod">
          <ac:chgData name="長岡 真理(nagaoka-mari.vd5)" userId="dbf7acfd-a2c4-43fd-ae8e-ed5f70f6a06c" providerId="ADAL" clId="{F0090CA5-91DF-4A46-8F06-A5BF5C158138}" dt="2025-03-18T02:30:42.039" v="26" actId="1076"/>
          <ac:spMkLst>
            <pc:docMk/>
            <pc:sldMk cId="2333199867" sldId="2147483459"/>
            <ac:spMk id="12" creationId="{285C690C-87F8-601C-9625-D660F6ED9C37}"/>
          </ac:spMkLst>
        </pc:spChg>
        <pc:graphicFrameChg chg="modGraphic">
          <ac:chgData name="長岡 真理(nagaoka-mari.vd5)" userId="dbf7acfd-a2c4-43fd-ae8e-ed5f70f6a06c" providerId="ADAL" clId="{F0090CA5-91DF-4A46-8F06-A5BF5C158138}" dt="2025-03-18T02:38:05.156" v="107" actId="14734"/>
          <ac:graphicFrameMkLst>
            <pc:docMk/>
            <pc:sldMk cId="2333199867" sldId="2147483459"/>
            <ac:graphicFrameMk id="4" creationId="{5AC8C8A3-C8C6-D16B-355D-CAF0334A2BA8}"/>
          </ac:graphicFrameMkLst>
        </pc:graphicFrameChg>
        <pc:graphicFrameChg chg="mod modGraphic">
          <ac:chgData name="長岡 真理(nagaoka-mari.vd5)" userId="dbf7acfd-a2c4-43fd-ae8e-ed5f70f6a06c" providerId="ADAL" clId="{F0090CA5-91DF-4A46-8F06-A5BF5C158138}" dt="2025-03-18T02:38:10.684" v="108" actId="242"/>
          <ac:graphicFrameMkLst>
            <pc:docMk/>
            <pc:sldMk cId="2333199867" sldId="2147483459"/>
            <ac:graphicFrameMk id="6" creationId="{75296A20-AF99-2009-6E2E-535185B0B1B2}"/>
          </ac:graphicFrameMkLst>
        </pc:graphicFrameChg>
        <pc:graphicFrameChg chg="mod modGraphic">
          <ac:chgData name="長岡 真理(nagaoka-mari.vd5)" userId="dbf7acfd-a2c4-43fd-ae8e-ed5f70f6a06c" providerId="ADAL" clId="{F0090CA5-91DF-4A46-8F06-A5BF5C158138}" dt="2025-03-18T02:38:18.624" v="112" actId="242"/>
          <ac:graphicFrameMkLst>
            <pc:docMk/>
            <pc:sldMk cId="2333199867" sldId="2147483459"/>
            <ac:graphicFrameMk id="7" creationId="{5596FB31-19DD-4D7E-40A8-3927552371C9}"/>
          </ac:graphicFrameMkLst>
        </pc:graphicFrameChg>
        <pc:graphicFrameChg chg="mod modGraphic">
          <ac:chgData name="長岡 真理(nagaoka-mari.vd5)" userId="dbf7acfd-a2c4-43fd-ae8e-ed5f70f6a06c" providerId="ADAL" clId="{F0090CA5-91DF-4A46-8F06-A5BF5C158138}" dt="2025-03-18T02:38:28.791" v="116" actId="242"/>
          <ac:graphicFrameMkLst>
            <pc:docMk/>
            <pc:sldMk cId="2333199867" sldId="2147483459"/>
            <ac:graphicFrameMk id="8" creationId="{230E983D-2A7C-0934-3541-799B15346A9B}"/>
          </ac:graphicFrameMkLst>
        </pc:graphicFrameChg>
      </pc:sldChg>
      <pc:sldChg chg="modSp mod">
        <pc:chgData name="長岡 真理(nagaoka-mari.vd5)" userId="dbf7acfd-a2c4-43fd-ae8e-ed5f70f6a06c" providerId="ADAL" clId="{F0090CA5-91DF-4A46-8F06-A5BF5C158138}" dt="2025-03-18T02:38:41.827" v="119" actId="242"/>
        <pc:sldMkLst>
          <pc:docMk/>
          <pc:sldMk cId="718789346" sldId="2147483460"/>
        </pc:sldMkLst>
        <pc:spChg chg="mod">
          <ac:chgData name="長岡 真理(nagaoka-mari.vd5)" userId="dbf7acfd-a2c4-43fd-ae8e-ed5f70f6a06c" providerId="ADAL" clId="{F0090CA5-91DF-4A46-8F06-A5BF5C158138}" dt="2025-03-18T02:31:42.572" v="39" actId="1076"/>
          <ac:spMkLst>
            <pc:docMk/>
            <pc:sldMk cId="718789346" sldId="2147483460"/>
            <ac:spMk id="55" creationId="{C1493AC9-9C6F-8AF9-4362-ADC7022F987F}"/>
          </ac:spMkLst>
        </pc:spChg>
        <pc:spChg chg="mod">
          <ac:chgData name="長岡 真理(nagaoka-mari.vd5)" userId="dbf7acfd-a2c4-43fd-ae8e-ed5f70f6a06c" providerId="ADAL" clId="{F0090CA5-91DF-4A46-8F06-A5BF5C158138}" dt="2025-03-18T02:31:58.747" v="43" actId="1076"/>
          <ac:spMkLst>
            <pc:docMk/>
            <pc:sldMk cId="718789346" sldId="2147483460"/>
            <ac:spMk id="56" creationId="{92470CDE-AAB5-AED1-3A23-8B4085C7C3C8}"/>
          </ac:spMkLst>
        </pc:spChg>
        <pc:spChg chg="mod">
          <ac:chgData name="長岡 真理(nagaoka-mari.vd5)" userId="dbf7acfd-a2c4-43fd-ae8e-ed5f70f6a06c" providerId="ADAL" clId="{F0090CA5-91DF-4A46-8F06-A5BF5C158138}" dt="2025-03-18T02:32:06.313" v="45" actId="1076"/>
          <ac:spMkLst>
            <pc:docMk/>
            <pc:sldMk cId="718789346" sldId="2147483460"/>
            <ac:spMk id="57" creationId="{310D2C7C-B24F-4F6D-C013-F427ADA35A82}"/>
          </ac:spMkLst>
        </pc:spChg>
        <pc:spChg chg="mod">
          <ac:chgData name="長岡 真理(nagaoka-mari.vd5)" userId="dbf7acfd-a2c4-43fd-ae8e-ed5f70f6a06c" providerId="ADAL" clId="{F0090CA5-91DF-4A46-8F06-A5BF5C158138}" dt="2025-03-18T02:32:12.008" v="47" actId="1076"/>
          <ac:spMkLst>
            <pc:docMk/>
            <pc:sldMk cId="718789346" sldId="2147483460"/>
            <ac:spMk id="58" creationId="{6485ADA2-5F04-4028-72DE-0DA6700A9CD0}"/>
          </ac:spMkLst>
        </pc:spChg>
        <pc:graphicFrameChg chg="mod modGraphic">
          <ac:chgData name="長岡 真理(nagaoka-mari.vd5)" userId="dbf7acfd-a2c4-43fd-ae8e-ed5f70f6a06c" providerId="ADAL" clId="{F0090CA5-91DF-4A46-8F06-A5BF5C158138}" dt="2025-03-18T02:31:55.082" v="42" actId="1076"/>
          <ac:graphicFrameMkLst>
            <pc:docMk/>
            <pc:sldMk cId="718789346" sldId="2147483460"/>
            <ac:graphicFrameMk id="50" creationId="{412978A4-1B80-0010-F4DE-59FBE30F7415}"/>
          </ac:graphicFrameMkLst>
        </pc:graphicFrameChg>
        <pc:graphicFrameChg chg="mod">
          <ac:chgData name="長岡 真理(nagaoka-mari.vd5)" userId="dbf7acfd-a2c4-43fd-ae8e-ed5f70f6a06c" providerId="ADAL" clId="{F0090CA5-91DF-4A46-8F06-A5BF5C158138}" dt="2025-03-18T02:32:02.845" v="44" actId="1076"/>
          <ac:graphicFrameMkLst>
            <pc:docMk/>
            <pc:sldMk cId="718789346" sldId="2147483460"/>
            <ac:graphicFrameMk id="51" creationId="{DC2FC7F6-EB3D-C4E1-375E-53944DEB74DB}"/>
          </ac:graphicFrameMkLst>
        </pc:graphicFrameChg>
        <pc:graphicFrameChg chg="mod modGraphic">
          <ac:chgData name="長岡 真理(nagaoka-mari.vd5)" userId="dbf7acfd-a2c4-43fd-ae8e-ed5f70f6a06c" providerId="ADAL" clId="{F0090CA5-91DF-4A46-8F06-A5BF5C158138}" dt="2025-03-18T02:38:41.827" v="119" actId="242"/>
          <ac:graphicFrameMkLst>
            <pc:docMk/>
            <pc:sldMk cId="718789346" sldId="2147483460"/>
            <ac:graphicFrameMk id="52" creationId="{BD986484-76B0-4831-D377-193ABC570983}"/>
          </ac:graphicFrameMkLst>
        </pc:graphicFrameChg>
        <pc:graphicFrameChg chg="mod">
          <ac:chgData name="長岡 真理(nagaoka-mari.vd5)" userId="dbf7acfd-a2c4-43fd-ae8e-ed5f70f6a06c" providerId="ADAL" clId="{F0090CA5-91DF-4A46-8F06-A5BF5C158138}" dt="2025-03-18T02:32:14.492" v="48" actId="1076"/>
          <ac:graphicFrameMkLst>
            <pc:docMk/>
            <pc:sldMk cId="718789346" sldId="2147483460"/>
            <ac:graphicFrameMk id="53" creationId="{EEBEBAB1-F4F0-C423-D704-8FB956745252}"/>
          </ac:graphicFrameMkLst>
        </pc:graphicFrameChg>
      </pc:sldChg>
      <pc:sldChg chg="modSp mod">
        <pc:chgData name="長岡 真理(nagaoka-mari.vd5)" userId="dbf7acfd-a2c4-43fd-ae8e-ed5f70f6a06c" providerId="ADAL" clId="{F0090CA5-91DF-4A46-8F06-A5BF5C158138}" dt="2025-03-18T02:35:32.130" v="70" actId="242"/>
        <pc:sldMkLst>
          <pc:docMk/>
          <pc:sldMk cId="2099862747" sldId="2147483461"/>
        </pc:sldMkLst>
        <pc:spChg chg="mod">
          <ac:chgData name="長岡 真理(nagaoka-mari.vd5)" userId="dbf7acfd-a2c4-43fd-ae8e-ed5f70f6a06c" providerId="ADAL" clId="{F0090CA5-91DF-4A46-8F06-A5BF5C158138}" dt="2025-03-18T02:35:02.821" v="60" actId="1076"/>
          <ac:spMkLst>
            <pc:docMk/>
            <pc:sldMk cId="2099862747" sldId="2147483461"/>
            <ac:spMk id="12" creationId="{9981AFFC-BBF3-B22F-BC11-1788C27083CF}"/>
          </ac:spMkLst>
        </pc:spChg>
        <pc:graphicFrameChg chg="modGraphic">
          <ac:chgData name="長岡 真理(nagaoka-mari.vd5)" userId="dbf7acfd-a2c4-43fd-ae8e-ed5f70f6a06c" providerId="ADAL" clId="{F0090CA5-91DF-4A46-8F06-A5BF5C158138}" dt="2025-03-18T02:34:21.253" v="49" actId="242"/>
          <ac:graphicFrameMkLst>
            <pc:docMk/>
            <pc:sldMk cId="2099862747" sldId="2147483461"/>
            <ac:graphicFrameMk id="3" creationId="{F24D65C3-145B-9524-F03A-007330C91C68}"/>
          </ac:graphicFrameMkLst>
        </pc:graphicFrameChg>
        <pc:graphicFrameChg chg="modGraphic">
          <ac:chgData name="長岡 真理(nagaoka-mari.vd5)" userId="dbf7acfd-a2c4-43fd-ae8e-ed5f70f6a06c" providerId="ADAL" clId="{F0090CA5-91DF-4A46-8F06-A5BF5C158138}" dt="2025-03-18T02:34:40.089" v="53" actId="14100"/>
          <ac:graphicFrameMkLst>
            <pc:docMk/>
            <pc:sldMk cId="2099862747" sldId="2147483461"/>
            <ac:graphicFrameMk id="4" creationId="{F9F743BB-4AB4-B97A-88FD-FC1B9DCB7F20}"/>
          </ac:graphicFrameMkLst>
        </pc:graphicFrameChg>
        <pc:graphicFrameChg chg="modGraphic">
          <ac:chgData name="長岡 真理(nagaoka-mari.vd5)" userId="dbf7acfd-a2c4-43fd-ae8e-ed5f70f6a06c" providerId="ADAL" clId="{F0090CA5-91DF-4A46-8F06-A5BF5C158138}" dt="2025-03-18T02:34:45.612" v="54" actId="242"/>
          <ac:graphicFrameMkLst>
            <pc:docMk/>
            <pc:sldMk cId="2099862747" sldId="2147483461"/>
            <ac:graphicFrameMk id="6" creationId="{11A27311-059F-43E1-7D91-282F8D984617}"/>
          </ac:graphicFrameMkLst>
        </pc:graphicFrameChg>
        <pc:graphicFrameChg chg="modGraphic">
          <ac:chgData name="長岡 真理(nagaoka-mari.vd5)" userId="dbf7acfd-a2c4-43fd-ae8e-ed5f70f6a06c" providerId="ADAL" clId="{F0090CA5-91DF-4A46-8F06-A5BF5C158138}" dt="2025-03-18T02:34:59.132" v="59" actId="14100"/>
          <ac:graphicFrameMkLst>
            <pc:docMk/>
            <pc:sldMk cId="2099862747" sldId="2147483461"/>
            <ac:graphicFrameMk id="7" creationId="{124DC605-A426-C4E3-FAFC-CCECA0CA3AD2}"/>
          </ac:graphicFrameMkLst>
        </pc:graphicFrameChg>
        <pc:graphicFrameChg chg="mod modGraphic">
          <ac:chgData name="長岡 真理(nagaoka-mari.vd5)" userId="dbf7acfd-a2c4-43fd-ae8e-ed5f70f6a06c" providerId="ADAL" clId="{F0090CA5-91DF-4A46-8F06-A5BF5C158138}" dt="2025-03-18T02:35:32.130" v="70" actId="242"/>
          <ac:graphicFrameMkLst>
            <pc:docMk/>
            <pc:sldMk cId="2099862747" sldId="2147483461"/>
            <ac:graphicFrameMk id="8" creationId="{2C9FAC04-F23F-CDB8-1DD0-81CF870CB668}"/>
          </ac:graphicFrameMkLst>
        </pc:graphicFrameChg>
      </pc:sldChg>
      <pc:sldChg chg="modSp mod">
        <pc:chgData name="長岡 真理(nagaoka-mari.vd5)" userId="dbf7acfd-a2c4-43fd-ae8e-ed5f70f6a06c" providerId="ADAL" clId="{F0090CA5-91DF-4A46-8F06-A5BF5C158138}" dt="2025-03-18T02:37:03.287" v="90" actId="14734"/>
        <pc:sldMkLst>
          <pc:docMk/>
          <pc:sldMk cId="3441525265" sldId="2147483466"/>
        </pc:sldMkLst>
        <pc:spChg chg="mod">
          <ac:chgData name="長岡 真理(nagaoka-mari.vd5)" userId="dbf7acfd-a2c4-43fd-ae8e-ed5f70f6a06c" providerId="ADAL" clId="{F0090CA5-91DF-4A46-8F06-A5BF5C158138}" dt="2025-03-18T02:36:49.267" v="87" actId="1076"/>
          <ac:spMkLst>
            <pc:docMk/>
            <pc:sldMk cId="3441525265" sldId="2147483466"/>
            <ac:spMk id="10" creationId="{2CF1CC32-A1D9-B9C3-B057-276B9124A4A5}"/>
          </ac:spMkLst>
        </pc:spChg>
        <pc:spChg chg="mod">
          <ac:chgData name="長岡 真理(nagaoka-mari.vd5)" userId="dbf7acfd-a2c4-43fd-ae8e-ed5f70f6a06c" providerId="ADAL" clId="{F0090CA5-91DF-4A46-8F06-A5BF5C158138}" dt="2025-03-18T02:36:42.849" v="85" actId="1076"/>
          <ac:spMkLst>
            <pc:docMk/>
            <pc:sldMk cId="3441525265" sldId="2147483466"/>
            <ac:spMk id="11" creationId="{1E215F62-7BB3-4AC1-78D2-8FBC64A3B14D}"/>
          </ac:spMkLst>
        </pc:spChg>
        <pc:spChg chg="mod">
          <ac:chgData name="長岡 真理(nagaoka-mari.vd5)" userId="dbf7acfd-a2c4-43fd-ae8e-ed5f70f6a06c" providerId="ADAL" clId="{F0090CA5-91DF-4A46-8F06-A5BF5C158138}" dt="2025-03-18T02:36:37.475" v="83" actId="1076"/>
          <ac:spMkLst>
            <pc:docMk/>
            <pc:sldMk cId="3441525265" sldId="2147483466"/>
            <ac:spMk id="12" creationId="{8CBF9FD6-4BDD-0E31-C660-757003D7C49F}"/>
          </ac:spMkLst>
        </pc:spChg>
        <pc:spChg chg="mod">
          <ac:chgData name="長岡 真理(nagaoka-mari.vd5)" userId="dbf7acfd-a2c4-43fd-ae8e-ed5f70f6a06c" providerId="ADAL" clId="{F0090CA5-91DF-4A46-8F06-A5BF5C158138}" dt="2025-03-18T02:35:49.705" v="72" actId="1076"/>
          <ac:spMkLst>
            <pc:docMk/>
            <pc:sldMk cId="3441525265" sldId="2147483466"/>
            <ac:spMk id="13" creationId="{721CA89C-F809-711A-ED86-A5109954CABA}"/>
          </ac:spMkLst>
        </pc:spChg>
        <pc:graphicFrameChg chg="modGraphic">
          <ac:chgData name="長岡 真理(nagaoka-mari.vd5)" userId="dbf7acfd-a2c4-43fd-ae8e-ed5f70f6a06c" providerId="ADAL" clId="{F0090CA5-91DF-4A46-8F06-A5BF5C158138}" dt="2025-03-18T02:35:41.098" v="71" actId="242"/>
          <ac:graphicFrameMkLst>
            <pc:docMk/>
            <pc:sldMk cId="3441525265" sldId="2147483466"/>
            <ac:graphicFrameMk id="3" creationId="{2A1C1F96-CF88-02A4-DA1E-EFA437EF5394}"/>
          </ac:graphicFrameMkLst>
        </pc:graphicFrameChg>
        <pc:graphicFrameChg chg="modGraphic">
          <ac:chgData name="長岡 真理(nagaoka-mari.vd5)" userId="dbf7acfd-a2c4-43fd-ae8e-ed5f70f6a06c" providerId="ADAL" clId="{F0090CA5-91DF-4A46-8F06-A5BF5C158138}" dt="2025-03-18T02:37:03.287" v="90" actId="14734"/>
          <ac:graphicFrameMkLst>
            <pc:docMk/>
            <pc:sldMk cId="3441525265" sldId="2147483466"/>
            <ac:graphicFrameMk id="4" creationId="{BF7F6322-D2B5-8AFD-37D1-4263796B8ACD}"/>
          </ac:graphicFrameMkLst>
        </pc:graphicFrameChg>
        <pc:graphicFrameChg chg="mod">
          <ac:chgData name="長岡 真理(nagaoka-mari.vd5)" userId="dbf7acfd-a2c4-43fd-ae8e-ed5f70f6a06c" providerId="ADAL" clId="{F0090CA5-91DF-4A46-8F06-A5BF5C158138}" dt="2025-03-18T02:36:46.140" v="86" actId="1076"/>
          <ac:graphicFrameMkLst>
            <pc:docMk/>
            <pc:sldMk cId="3441525265" sldId="2147483466"/>
            <ac:graphicFrameMk id="5" creationId="{5684BE25-3B59-444F-D104-2EFED38694E4}"/>
          </ac:graphicFrameMkLst>
        </pc:graphicFrameChg>
        <pc:graphicFrameChg chg="mod modGraphic">
          <ac:chgData name="長岡 真理(nagaoka-mari.vd5)" userId="dbf7acfd-a2c4-43fd-ae8e-ed5f70f6a06c" providerId="ADAL" clId="{F0090CA5-91DF-4A46-8F06-A5BF5C158138}" dt="2025-03-18T02:36:40.211" v="84" actId="1076"/>
          <ac:graphicFrameMkLst>
            <pc:docMk/>
            <pc:sldMk cId="3441525265" sldId="2147483466"/>
            <ac:graphicFrameMk id="6" creationId="{59CD0A65-08DE-69E4-8792-CF75695E8654}"/>
          </ac:graphicFrameMkLst>
        </pc:graphicFrameChg>
        <pc:graphicFrameChg chg="mod modGraphic">
          <ac:chgData name="長岡 真理(nagaoka-mari.vd5)" userId="dbf7acfd-a2c4-43fd-ae8e-ed5f70f6a06c" providerId="ADAL" clId="{F0090CA5-91DF-4A46-8F06-A5BF5C158138}" dt="2025-03-18T02:36:19.777" v="78" actId="1076"/>
          <ac:graphicFrameMkLst>
            <pc:docMk/>
            <pc:sldMk cId="3441525265" sldId="2147483466"/>
            <ac:graphicFrameMk id="7" creationId="{8E7EEE08-9220-3C4F-F340-C2E452A5880E}"/>
          </ac:graphicFrameMkLst>
        </pc:graphicFrameChg>
      </pc:sldChg>
    </pc:docChg>
  </pc:docChgLst>
  <pc:docChgLst>
    <pc:chgData name="小橋 ひかる(kobashi-hikaru.36z)" userId="803423bd-1353-4804-847d-8548a6a4834b" providerId="ADAL" clId="{70236802-37DE-4E91-83AB-43C2C2B22D71}"/>
    <pc:docChg chg="custSel modSld">
      <pc:chgData name="小橋 ひかる(kobashi-hikaru.36z)" userId="803423bd-1353-4804-847d-8548a6a4834b" providerId="ADAL" clId="{70236802-37DE-4E91-83AB-43C2C2B22D71}" dt="2025-06-26T00:57:59.796" v="0" actId="478"/>
      <pc:docMkLst>
        <pc:docMk/>
      </pc:docMkLst>
      <pc:sldChg chg="delSp mod">
        <pc:chgData name="小橋 ひかる(kobashi-hikaru.36z)" userId="803423bd-1353-4804-847d-8548a6a4834b" providerId="ADAL" clId="{70236802-37DE-4E91-83AB-43C2C2B22D71}" dt="2025-06-26T00:57:59.796" v="0" actId="478"/>
        <pc:sldMkLst>
          <pc:docMk/>
          <pc:sldMk cId="2434015137" sldId="2147477770"/>
        </pc:sldMkLst>
        <pc:spChg chg="del">
          <ac:chgData name="小橋 ひかる(kobashi-hikaru.36z)" userId="803423bd-1353-4804-847d-8548a6a4834b" providerId="ADAL" clId="{70236802-37DE-4E91-83AB-43C2C2B22D71}" dt="2025-06-26T00:57:59.796" v="0" actId="478"/>
          <ac:spMkLst>
            <pc:docMk/>
            <pc:sldMk cId="2434015137" sldId="2147477770"/>
            <ac:spMk id="11" creationId="{DE4C8BC5-A315-876E-BC5C-95A406D3BE65}"/>
          </ac:spMkLst>
        </pc:spChg>
      </pc:sldChg>
    </pc:docChg>
  </pc:docChgLst>
  <pc:docChgLst>
    <pc:chgData name="Miko Inaba (JP)" userId="4db6195c-baf6-461f-9192-b56e5ff08985" providerId="ADAL" clId="{99EC0A1E-A6D3-42C5-872C-9676E219796E}"/>
    <pc:docChg chg="undo custSel modSld">
      <pc:chgData name="Miko Inaba (JP)" userId="4db6195c-baf6-461f-9192-b56e5ff08985" providerId="ADAL" clId="{99EC0A1E-A6D3-42C5-872C-9676E219796E}" dt="2025-03-05T05:13:49.531" v="35" actId="20577"/>
      <pc:docMkLst>
        <pc:docMk/>
      </pc:docMkLst>
      <pc:sldChg chg="modSp mod modCm">
        <pc:chgData name="Miko Inaba (JP)" userId="4db6195c-baf6-461f-9192-b56e5ff08985" providerId="ADAL" clId="{99EC0A1E-A6D3-42C5-872C-9676E219796E}" dt="2025-03-05T05:00:48.508" v="32" actId="20577"/>
        <pc:sldMkLst>
          <pc:docMk/>
          <pc:sldMk cId="2333199867" sldId="2147483459"/>
        </pc:sldMkLst>
        <pc:graphicFrameChg chg="mod">
          <ac:chgData name="Miko Inaba (JP)" userId="4db6195c-baf6-461f-9192-b56e5ff08985" providerId="ADAL" clId="{99EC0A1E-A6D3-42C5-872C-9676E219796E}" dt="2025-03-05T04:54:26.830" v="0"/>
          <ac:graphicFrameMkLst>
            <pc:docMk/>
            <pc:sldMk cId="2333199867" sldId="2147483459"/>
            <ac:graphicFrameMk id="3" creationId="{36C84E68-20C1-14BC-6CB0-76C9388B15A6}"/>
          </ac:graphicFrameMkLst>
        </pc:graphicFrameChg>
        <pc:graphicFrameChg chg="mod modGraphic">
          <ac:chgData name="Miko Inaba (JP)" userId="4db6195c-baf6-461f-9192-b56e5ff08985" providerId="ADAL" clId="{99EC0A1E-A6D3-42C5-872C-9676E219796E}" dt="2025-03-05T04:59:40.599" v="31" actId="20577"/>
          <ac:graphicFrameMkLst>
            <pc:docMk/>
            <pc:sldMk cId="2333199867" sldId="2147483459"/>
            <ac:graphicFrameMk id="4" creationId="{5AC8C8A3-C8C6-D16B-355D-CAF0334A2BA8}"/>
          </ac:graphicFrameMkLst>
        </pc:graphicFrameChg>
        <pc:graphicFrameChg chg="modGraphic">
          <ac:chgData name="Miko Inaba (JP)" userId="4db6195c-baf6-461f-9192-b56e5ff08985" providerId="ADAL" clId="{99EC0A1E-A6D3-42C5-872C-9676E219796E}" dt="2025-03-05T05:00:48.508" v="32" actId="20577"/>
          <ac:graphicFrameMkLst>
            <pc:docMk/>
            <pc:sldMk cId="2333199867" sldId="2147483459"/>
            <ac:graphicFrameMk id="7" creationId="{5596FB31-19DD-4D7E-40A8-3927552371C9}"/>
          </ac:graphicFrameMkLst>
        </pc:graphicFrameChg>
        <pc:extLst>
          <p:ext xmlns:p="http://schemas.openxmlformats.org/presentationml/2006/main" uri="{D6D511B9-2390-475A-947B-AFAB55BFBCF1}">
            <pc226:cmChg xmlns:pc226="http://schemas.microsoft.com/office/powerpoint/2022/06/main/command" chg="mod">
              <pc226:chgData name="Miko Inaba (JP)" userId="4db6195c-baf6-461f-9192-b56e5ff08985" providerId="ADAL" clId="{99EC0A1E-A6D3-42C5-872C-9676E219796E}" dt="2025-03-05T04:59:40.599" v="31" actId="20577"/>
              <pc2:cmMkLst xmlns:pc2="http://schemas.microsoft.com/office/powerpoint/2019/9/main/command">
                <pc:docMk/>
                <pc:sldMk cId="2333199867" sldId="2147483459"/>
                <pc2:cmMk id="{96EE906C-7AAB-407D-B690-89E424619586}"/>
              </pc2:cmMkLst>
            </pc226:cmChg>
          </p:ext>
        </pc:extLst>
      </pc:sldChg>
      <pc:sldChg chg="modSp mod">
        <pc:chgData name="Miko Inaba (JP)" userId="4db6195c-baf6-461f-9192-b56e5ff08985" providerId="ADAL" clId="{99EC0A1E-A6D3-42C5-872C-9676E219796E}" dt="2025-03-05T05:11:52.013" v="34" actId="20577"/>
        <pc:sldMkLst>
          <pc:docMk/>
          <pc:sldMk cId="718789346" sldId="2147483460"/>
        </pc:sldMkLst>
        <pc:graphicFrameChg chg="mod modGraphic">
          <ac:chgData name="Miko Inaba (JP)" userId="4db6195c-baf6-461f-9192-b56e5ff08985" providerId="ADAL" clId="{99EC0A1E-A6D3-42C5-872C-9676E219796E}" dt="2025-03-05T05:11:52.013" v="34" actId="20577"/>
          <ac:graphicFrameMkLst>
            <pc:docMk/>
            <pc:sldMk cId="718789346" sldId="2147483460"/>
            <ac:graphicFrameMk id="53" creationId="{EEBEBAB1-F4F0-C423-D704-8FB956745252}"/>
          </ac:graphicFrameMkLst>
        </pc:graphicFrameChg>
      </pc:sldChg>
      <pc:sldChg chg="modSp mod">
        <pc:chgData name="Miko Inaba (JP)" userId="4db6195c-baf6-461f-9192-b56e5ff08985" providerId="ADAL" clId="{99EC0A1E-A6D3-42C5-872C-9676E219796E}" dt="2025-03-05T05:13:49.531" v="35" actId="20577"/>
        <pc:sldMkLst>
          <pc:docMk/>
          <pc:sldMk cId="2099862747" sldId="2147483461"/>
        </pc:sldMkLst>
        <pc:graphicFrameChg chg="modGraphic">
          <ac:chgData name="Miko Inaba (JP)" userId="4db6195c-baf6-461f-9192-b56e5ff08985" providerId="ADAL" clId="{99EC0A1E-A6D3-42C5-872C-9676E219796E}" dt="2025-03-05T05:13:49.531" v="35" actId="20577"/>
          <ac:graphicFrameMkLst>
            <pc:docMk/>
            <pc:sldMk cId="2099862747" sldId="2147483461"/>
            <ac:graphicFrameMk id="7" creationId="{124DC605-A426-C4E3-FAFC-CCECA0CA3AD2}"/>
          </ac:graphicFrameMkLst>
        </pc:graphicFrameChg>
      </pc:sldChg>
    </pc:docChg>
  </pc:docChgLst>
  <pc:docChgLst>
    <pc:chgData name="小橋 ひかる(kobashi-hikaru.36z)" userId="803423bd-1353-4804-847d-8548a6a4834b" providerId="ADAL" clId="{D62C18F0-9882-4C25-85B7-43535683206A}"/>
    <pc:docChg chg="undo custSel addSld delSld modSld delMainMaster">
      <pc:chgData name="小橋 ひかる(kobashi-hikaru.36z)" userId="803423bd-1353-4804-847d-8548a6a4834b" providerId="ADAL" clId="{D62C18F0-9882-4C25-85B7-43535683206A}" dt="2025-01-27T13:01:58.743" v="219" actId="14100"/>
      <pc:docMkLst>
        <pc:docMk/>
      </pc:docMkLst>
      <pc:sldChg chg="del">
        <pc:chgData name="小橋 ひかる(kobashi-hikaru.36z)" userId="803423bd-1353-4804-847d-8548a6a4834b" providerId="ADAL" clId="{D62C18F0-9882-4C25-85B7-43535683206A}" dt="2025-01-27T12:53:38.320" v="12" actId="47"/>
        <pc:sldMkLst>
          <pc:docMk/>
          <pc:sldMk cId="1753004181" sldId="268"/>
        </pc:sldMkLst>
      </pc:sldChg>
      <pc:sldChg chg="del">
        <pc:chgData name="小橋 ひかる(kobashi-hikaru.36z)" userId="803423bd-1353-4804-847d-8548a6a4834b" providerId="ADAL" clId="{D62C18F0-9882-4C25-85B7-43535683206A}" dt="2025-01-27T12:54:14.133" v="73" actId="47"/>
        <pc:sldMkLst>
          <pc:docMk/>
          <pc:sldMk cId="0" sldId="283"/>
        </pc:sldMkLst>
      </pc:sldChg>
      <pc:sldChg chg="del">
        <pc:chgData name="小橋 ひかる(kobashi-hikaru.36z)" userId="803423bd-1353-4804-847d-8548a6a4834b" providerId="ADAL" clId="{D62C18F0-9882-4C25-85B7-43535683206A}" dt="2025-01-27T12:54:14.022" v="72" actId="47"/>
        <pc:sldMkLst>
          <pc:docMk/>
          <pc:sldMk cId="0" sldId="287"/>
        </pc:sldMkLst>
      </pc:sldChg>
      <pc:sldChg chg="del">
        <pc:chgData name="小橋 ひかる(kobashi-hikaru.36z)" userId="803423bd-1353-4804-847d-8548a6a4834b" providerId="ADAL" clId="{D62C18F0-9882-4C25-85B7-43535683206A}" dt="2025-01-27T12:54:02.046" v="42" actId="47"/>
        <pc:sldMkLst>
          <pc:docMk/>
          <pc:sldMk cId="4090601587" sldId="338"/>
        </pc:sldMkLst>
      </pc:sldChg>
      <pc:sldChg chg="del">
        <pc:chgData name="小橋 ひかる(kobashi-hikaru.36z)" userId="803423bd-1353-4804-847d-8548a6a4834b" providerId="ADAL" clId="{D62C18F0-9882-4C25-85B7-43535683206A}" dt="2025-01-27T12:53:35.204" v="1" actId="47"/>
        <pc:sldMkLst>
          <pc:docMk/>
          <pc:sldMk cId="3014573531" sldId="344"/>
        </pc:sldMkLst>
      </pc:sldChg>
      <pc:sldChg chg="del">
        <pc:chgData name="小橋 ひかる(kobashi-hikaru.36z)" userId="803423bd-1353-4804-847d-8548a6a4834b" providerId="ADAL" clId="{D62C18F0-9882-4C25-85B7-43535683206A}" dt="2025-01-27T12:54:08.273" v="57" actId="47"/>
        <pc:sldMkLst>
          <pc:docMk/>
          <pc:sldMk cId="510846696" sldId="397"/>
        </pc:sldMkLst>
      </pc:sldChg>
      <pc:sldChg chg="del">
        <pc:chgData name="小橋 ひかる(kobashi-hikaru.36z)" userId="803423bd-1353-4804-847d-8548a6a4834b" providerId="ADAL" clId="{D62C18F0-9882-4C25-85B7-43535683206A}" dt="2025-01-27T12:54:08.616" v="58" actId="47"/>
        <pc:sldMkLst>
          <pc:docMk/>
          <pc:sldMk cId="1019363116" sldId="398"/>
        </pc:sldMkLst>
      </pc:sldChg>
      <pc:sldChg chg="del">
        <pc:chgData name="小橋 ひかる(kobashi-hikaru.36z)" userId="803423bd-1353-4804-847d-8548a6a4834b" providerId="ADAL" clId="{D62C18F0-9882-4C25-85B7-43535683206A}" dt="2025-01-27T12:54:08.873" v="59" actId="47"/>
        <pc:sldMkLst>
          <pc:docMk/>
          <pc:sldMk cId="451216672" sldId="399"/>
        </pc:sldMkLst>
      </pc:sldChg>
      <pc:sldChg chg="del">
        <pc:chgData name="小橋 ひかる(kobashi-hikaru.36z)" userId="803423bd-1353-4804-847d-8548a6a4834b" providerId="ADAL" clId="{D62C18F0-9882-4C25-85B7-43535683206A}" dt="2025-01-27T12:53:39.463" v="16" actId="47"/>
        <pc:sldMkLst>
          <pc:docMk/>
          <pc:sldMk cId="595111799" sldId="464"/>
        </pc:sldMkLst>
      </pc:sldChg>
      <pc:sldChg chg="del">
        <pc:chgData name="小橋 ひかる(kobashi-hikaru.36z)" userId="803423bd-1353-4804-847d-8548a6a4834b" providerId="ADAL" clId="{D62C18F0-9882-4C25-85B7-43535683206A}" dt="2025-01-27T12:54:02.117" v="43" actId="47"/>
        <pc:sldMkLst>
          <pc:docMk/>
          <pc:sldMk cId="2963988366" sldId="465"/>
        </pc:sldMkLst>
      </pc:sldChg>
      <pc:sldChg chg="del">
        <pc:chgData name="小橋 ひかる(kobashi-hikaru.36z)" userId="803423bd-1353-4804-847d-8548a6a4834b" providerId="ADAL" clId="{D62C18F0-9882-4C25-85B7-43535683206A}" dt="2025-01-27T12:54:02.764" v="44" actId="47"/>
        <pc:sldMkLst>
          <pc:docMk/>
          <pc:sldMk cId="456878123" sldId="467"/>
        </pc:sldMkLst>
      </pc:sldChg>
      <pc:sldChg chg="del">
        <pc:chgData name="小橋 ひかる(kobashi-hikaru.36z)" userId="803423bd-1353-4804-847d-8548a6a4834b" providerId="ADAL" clId="{D62C18F0-9882-4C25-85B7-43535683206A}" dt="2025-01-27T12:53:34.630" v="0" actId="47"/>
        <pc:sldMkLst>
          <pc:docMk/>
          <pc:sldMk cId="3270303162" sldId="468"/>
        </pc:sldMkLst>
      </pc:sldChg>
      <pc:sldChg chg="del">
        <pc:chgData name="小橋 ひかる(kobashi-hikaru.36z)" userId="803423bd-1353-4804-847d-8548a6a4834b" providerId="ADAL" clId="{D62C18F0-9882-4C25-85B7-43535683206A}" dt="2025-01-27T12:54:11.037" v="67" actId="47"/>
        <pc:sldMkLst>
          <pc:docMk/>
          <pc:sldMk cId="390241483" sldId="469"/>
        </pc:sldMkLst>
      </pc:sldChg>
      <pc:sldChg chg="del">
        <pc:chgData name="小橋 ひかる(kobashi-hikaru.36z)" userId="803423bd-1353-4804-847d-8548a6a4834b" providerId="ADAL" clId="{D62C18F0-9882-4C25-85B7-43535683206A}" dt="2025-01-27T12:53:43.081" v="22" actId="47"/>
        <pc:sldMkLst>
          <pc:docMk/>
          <pc:sldMk cId="2033064573" sldId="649"/>
        </pc:sldMkLst>
      </pc:sldChg>
      <pc:sldChg chg="del">
        <pc:chgData name="小橋 ひかる(kobashi-hikaru.36z)" userId="803423bd-1353-4804-847d-8548a6a4834b" providerId="ADAL" clId="{D62C18F0-9882-4C25-85B7-43535683206A}" dt="2025-01-27T12:53:43.570" v="23" actId="47"/>
        <pc:sldMkLst>
          <pc:docMk/>
          <pc:sldMk cId="2738411530" sldId="653"/>
        </pc:sldMkLst>
      </pc:sldChg>
      <pc:sldChg chg="del">
        <pc:chgData name="小橋 ひかる(kobashi-hikaru.36z)" userId="803423bd-1353-4804-847d-8548a6a4834b" providerId="ADAL" clId="{D62C18F0-9882-4C25-85B7-43535683206A}" dt="2025-01-27T12:53:44.013" v="24" actId="47"/>
        <pc:sldMkLst>
          <pc:docMk/>
          <pc:sldMk cId="1261453818" sldId="654"/>
        </pc:sldMkLst>
      </pc:sldChg>
      <pc:sldChg chg="del">
        <pc:chgData name="小橋 ひかる(kobashi-hikaru.36z)" userId="803423bd-1353-4804-847d-8548a6a4834b" providerId="ADAL" clId="{D62C18F0-9882-4C25-85B7-43535683206A}" dt="2025-01-27T12:54:06.666" v="55" actId="47"/>
        <pc:sldMkLst>
          <pc:docMk/>
          <pc:sldMk cId="535221833" sldId="667"/>
        </pc:sldMkLst>
      </pc:sldChg>
      <pc:sldChg chg="del">
        <pc:chgData name="小橋 ひかる(kobashi-hikaru.36z)" userId="803423bd-1353-4804-847d-8548a6a4834b" providerId="ADAL" clId="{D62C18F0-9882-4C25-85B7-43535683206A}" dt="2025-01-27T12:54:13.840" v="70" actId="47"/>
        <pc:sldMkLst>
          <pc:docMk/>
          <pc:sldMk cId="131252906" sldId="1245"/>
        </pc:sldMkLst>
      </pc:sldChg>
      <pc:sldChg chg="del">
        <pc:chgData name="小橋 ひかる(kobashi-hikaru.36z)" userId="803423bd-1353-4804-847d-8548a6a4834b" providerId="ADAL" clId="{D62C18F0-9882-4C25-85B7-43535683206A}" dt="2025-01-27T12:54:04.174" v="51" actId="47"/>
        <pc:sldMkLst>
          <pc:docMk/>
          <pc:sldMk cId="2568154080" sldId="1700"/>
        </pc:sldMkLst>
      </pc:sldChg>
      <pc:sldChg chg="del">
        <pc:chgData name="小橋 ひかる(kobashi-hikaru.36z)" userId="803423bd-1353-4804-847d-8548a6a4834b" providerId="ADAL" clId="{D62C18F0-9882-4C25-85B7-43535683206A}" dt="2025-01-27T12:53:41.832" v="20" actId="47"/>
        <pc:sldMkLst>
          <pc:docMk/>
          <pc:sldMk cId="2155368500" sldId="3323"/>
        </pc:sldMkLst>
      </pc:sldChg>
      <pc:sldChg chg="del">
        <pc:chgData name="小橋 ひかる(kobashi-hikaru.36z)" userId="803423bd-1353-4804-847d-8548a6a4834b" providerId="ADAL" clId="{D62C18F0-9882-4C25-85B7-43535683206A}" dt="2025-01-27T12:53:38.910" v="14" actId="47"/>
        <pc:sldMkLst>
          <pc:docMk/>
          <pc:sldMk cId="35262063" sldId="6258"/>
        </pc:sldMkLst>
      </pc:sldChg>
      <pc:sldChg chg="del">
        <pc:chgData name="小橋 ひかる(kobashi-hikaru.36z)" userId="803423bd-1353-4804-847d-8548a6a4834b" providerId="ADAL" clId="{D62C18F0-9882-4C25-85B7-43535683206A}" dt="2025-01-27T12:54:10.743" v="66" actId="47"/>
        <pc:sldMkLst>
          <pc:docMk/>
          <pc:sldMk cId="2589646169" sldId="7043"/>
        </pc:sldMkLst>
      </pc:sldChg>
      <pc:sldChg chg="del">
        <pc:chgData name="小橋 ひかる(kobashi-hikaru.36z)" userId="803423bd-1353-4804-847d-8548a6a4834b" providerId="ADAL" clId="{D62C18F0-9882-4C25-85B7-43535683206A}" dt="2025-01-27T12:53:38.602" v="13" actId="47"/>
        <pc:sldMkLst>
          <pc:docMk/>
          <pc:sldMk cId="4239830742" sldId="2147470949"/>
        </pc:sldMkLst>
      </pc:sldChg>
      <pc:sldChg chg="del">
        <pc:chgData name="小橋 ひかる(kobashi-hikaru.36z)" userId="803423bd-1353-4804-847d-8548a6a4834b" providerId="ADAL" clId="{D62C18F0-9882-4C25-85B7-43535683206A}" dt="2025-01-27T12:53:39.191" v="15" actId="47"/>
        <pc:sldMkLst>
          <pc:docMk/>
          <pc:sldMk cId="3498864157" sldId="2147470956"/>
        </pc:sldMkLst>
      </pc:sldChg>
      <pc:sldChg chg="del">
        <pc:chgData name="小橋 ひかる(kobashi-hikaru.36z)" userId="803423bd-1353-4804-847d-8548a6a4834b" providerId="ADAL" clId="{D62C18F0-9882-4C25-85B7-43535683206A}" dt="2025-01-27T12:54:10.461" v="65" actId="47"/>
        <pc:sldMkLst>
          <pc:docMk/>
          <pc:sldMk cId="849896984" sldId="2147471030"/>
        </pc:sldMkLst>
      </pc:sldChg>
      <pc:sldChg chg="del">
        <pc:chgData name="小橋 ひかる(kobashi-hikaru.36z)" userId="803423bd-1353-4804-847d-8548a6a4834b" providerId="ADAL" clId="{D62C18F0-9882-4C25-85B7-43535683206A}" dt="2025-01-27T12:54:09.138" v="60" actId="47"/>
        <pc:sldMkLst>
          <pc:docMk/>
          <pc:sldMk cId="2232076284" sldId="2147471034"/>
        </pc:sldMkLst>
      </pc:sldChg>
      <pc:sldChg chg="del">
        <pc:chgData name="小橋 ひかる(kobashi-hikaru.36z)" userId="803423bd-1353-4804-847d-8548a6a4834b" providerId="ADAL" clId="{D62C18F0-9882-4C25-85B7-43535683206A}" dt="2025-01-27T12:53:36.180" v="4" actId="47"/>
        <pc:sldMkLst>
          <pc:docMk/>
          <pc:sldMk cId="2878811786" sldId="2147471045"/>
        </pc:sldMkLst>
      </pc:sldChg>
      <pc:sldChg chg="del">
        <pc:chgData name="小橋 ひかる(kobashi-hikaru.36z)" userId="803423bd-1353-4804-847d-8548a6a4834b" providerId="ADAL" clId="{D62C18F0-9882-4C25-85B7-43535683206A}" dt="2025-01-27T12:54:11.631" v="68" actId="47"/>
        <pc:sldMkLst>
          <pc:docMk/>
          <pc:sldMk cId="3746933671" sldId="2147472259"/>
        </pc:sldMkLst>
      </pc:sldChg>
      <pc:sldChg chg="del">
        <pc:chgData name="小橋 ひかる(kobashi-hikaru.36z)" userId="803423bd-1353-4804-847d-8548a6a4834b" providerId="ADAL" clId="{D62C18F0-9882-4C25-85B7-43535683206A}" dt="2025-01-27T12:54:02.827" v="46" actId="47"/>
        <pc:sldMkLst>
          <pc:docMk/>
          <pc:sldMk cId="1111646547" sldId="2147473167"/>
        </pc:sldMkLst>
      </pc:sldChg>
      <pc:sldChg chg="del">
        <pc:chgData name="小橋 ひかる(kobashi-hikaru.36z)" userId="803423bd-1353-4804-847d-8548a6a4834b" providerId="ADAL" clId="{D62C18F0-9882-4C25-85B7-43535683206A}" dt="2025-01-27T12:54:11.844" v="69" actId="47"/>
        <pc:sldMkLst>
          <pc:docMk/>
          <pc:sldMk cId="1112561195" sldId="2147476896"/>
        </pc:sldMkLst>
      </pc:sldChg>
      <pc:sldChg chg="del">
        <pc:chgData name="小橋 ひかる(kobashi-hikaru.36z)" userId="803423bd-1353-4804-847d-8548a6a4834b" providerId="ADAL" clId="{D62C18F0-9882-4C25-85B7-43535683206A}" dt="2025-01-27T12:54:06.250" v="54" actId="47"/>
        <pc:sldMkLst>
          <pc:docMk/>
          <pc:sldMk cId="4226540731" sldId="2147476912"/>
        </pc:sldMkLst>
      </pc:sldChg>
      <pc:sldChg chg="del">
        <pc:chgData name="小橋 ひかる(kobashi-hikaru.36z)" userId="803423bd-1353-4804-847d-8548a6a4834b" providerId="ADAL" clId="{D62C18F0-9882-4C25-85B7-43535683206A}" dt="2025-01-27T12:54:05.871" v="53" actId="47"/>
        <pc:sldMkLst>
          <pc:docMk/>
          <pc:sldMk cId="10235418" sldId="2147476913"/>
        </pc:sldMkLst>
      </pc:sldChg>
      <pc:sldChg chg="del">
        <pc:chgData name="小橋 ひかる(kobashi-hikaru.36z)" userId="803423bd-1353-4804-847d-8548a6a4834b" providerId="ADAL" clId="{D62C18F0-9882-4C25-85B7-43535683206A}" dt="2025-01-27T12:54:13.902" v="71" actId="47"/>
        <pc:sldMkLst>
          <pc:docMk/>
          <pc:sldMk cId="3531619695" sldId="2147476919"/>
        </pc:sldMkLst>
      </pc:sldChg>
      <pc:sldChg chg="del">
        <pc:chgData name="小橋 ひかる(kobashi-hikaru.36z)" userId="803423bd-1353-4804-847d-8548a6a4834b" providerId="ADAL" clId="{D62C18F0-9882-4C25-85B7-43535683206A}" dt="2025-01-27T12:53:41.228" v="19" actId="47"/>
        <pc:sldMkLst>
          <pc:docMk/>
          <pc:sldMk cId="3172609722" sldId="2147477747"/>
        </pc:sldMkLst>
      </pc:sldChg>
      <pc:sldChg chg="del">
        <pc:chgData name="小橋 ひかる(kobashi-hikaru.36z)" userId="803423bd-1353-4804-847d-8548a6a4834b" providerId="ADAL" clId="{D62C18F0-9882-4C25-85B7-43535683206A}" dt="2025-01-27T12:53:37.175" v="8" actId="47"/>
        <pc:sldMkLst>
          <pc:docMk/>
          <pc:sldMk cId="176319494" sldId="2147477753"/>
        </pc:sldMkLst>
      </pc:sldChg>
      <pc:sldChg chg="del">
        <pc:chgData name="小橋 ひかる(kobashi-hikaru.36z)" userId="803423bd-1353-4804-847d-8548a6a4834b" providerId="ADAL" clId="{D62C18F0-9882-4C25-85B7-43535683206A}" dt="2025-01-27T12:53:37.439" v="9" actId="47"/>
        <pc:sldMkLst>
          <pc:docMk/>
          <pc:sldMk cId="2132058443" sldId="2147477756"/>
        </pc:sldMkLst>
      </pc:sldChg>
      <pc:sldChg chg="del">
        <pc:chgData name="小橋 ひかる(kobashi-hikaru.36z)" userId="803423bd-1353-4804-847d-8548a6a4834b" providerId="ADAL" clId="{D62C18F0-9882-4C25-85B7-43535683206A}" dt="2025-01-27T12:53:35.591" v="2" actId="47"/>
        <pc:sldMkLst>
          <pc:docMk/>
          <pc:sldMk cId="65102893" sldId="2147477760"/>
        </pc:sldMkLst>
      </pc:sldChg>
      <pc:sldChg chg="del">
        <pc:chgData name="小橋 ひかる(kobashi-hikaru.36z)" userId="803423bd-1353-4804-847d-8548a6a4834b" providerId="ADAL" clId="{D62C18F0-9882-4C25-85B7-43535683206A}" dt="2025-01-27T12:53:35.918" v="3" actId="47"/>
        <pc:sldMkLst>
          <pc:docMk/>
          <pc:sldMk cId="2367913700" sldId="2147477761"/>
        </pc:sldMkLst>
      </pc:sldChg>
      <pc:sldChg chg="del">
        <pc:chgData name="小橋 ひかる(kobashi-hikaru.36z)" userId="803423bd-1353-4804-847d-8548a6a4834b" providerId="ADAL" clId="{D62C18F0-9882-4C25-85B7-43535683206A}" dt="2025-01-27T12:53:36.635" v="6" actId="47"/>
        <pc:sldMkLst>
          <pc:docMk/>
          <pc:sldMk cId="2912280381" sldId="2147477762"/>
        </pc:sldMkLst>
      </pc:sldChg>
      <pc:sldChg chg="del">
        <pc:chgData name="小橋 ひかる(kobashi-hikaru.36z)" userId="803423bd-1353-4804-847d-8548a6a4834b" providerId="ADAL" clId="{D62C18F0-9882-4C25-85B7-43535683206A}" dt="2025-01-27T12:53:36.909" v="7" actId="47"/>
        <pc:sldMkLst>
          <pc:docMk/>
          <pc:sldMk cId="1873350755" sldId="2147477763"/>
        </pc:sldMkLst>
      </pc:sldChg>
      <pc:sldChg chg="del">
        <pc:chgData name="小橋 ひかる(kobashi-hikaru.36z)" userId="803423bd-1353-4804-847d-8548a6a4834b" providerId="ADAL" clId="{D62C18F0-9882-4C25-85B7-43535683206A}" dt="2025-01-27T12:53:37.741" v="10" actId="47"/>
        <pc:sldMkLst>
          <pc:docMk/>
          <pc:sldMk cId="915472696" sldId="2147477764"/>
        </pc:sldMkLst>
      </pc:sldChg>
      <pc:sldChg chg="del">
        <pc:chgData name="小橋 ひかる(kobashi-hikaru.36z)" userId="803423bd-1353-4804-847d-8548a6a4834b" providerId="ADAL" clId="{D62C18F0-9882-4C25-85B7-43535683206A}" dt="2025-01-27T12:53:38.022" v="11" actId="47"/>
        <pc:sldMkLst>
          <pc:docMk/>
          <pc:sldMk cId="4268620388" sldId="2147477765"/>
        </pc:sldMkLst>
      </pc:sldChg>
      <pc:sldChg chg="del">
        <pc:chgData name="小橋 ひかる(kobashi-hikaru.36z)" userId="803423bd-1353-4804-847d-8548a6a4834b" providerId="ADAL" clId="{D62C18F0-9882-4C25-85B7-43535683206A}" dt="2025-01-27T12:53:40.866" v="18" actId="47"/>
        <pc:sldMkLst>
          <pc:docMk/>
          <pc:sldMk cId="1090742815" sldId="2147477766"/>
        </pc:sldMkLst>
      </pc:sldChg>
      <pc:sldChg chg="del">
        <pc:chgData name="小橋 ひかる(kobashi-hikaru.36z)" userId="803423bd-1353-4804-847d-8548a6a4834b" providerId="ADAL" clId="{D62C18F0-9882-4C25-85B7-43535683206A}" dt="2025-01-27T12:53:42.520" v="21" actId="47"/>
        <pc:sldMkLst>
          <pc:docMk/>
          <pc:sldMk cId="2577816129" sldId="2147477767"/>
        </pc:sldMkLst>
      </pc:sldChg>
      <pc:sldChg chg="del">
        <pc:chgData name="小橋 ひかる(kobashi-hikaru.36z)" userId="803423bd-1353-4804-847d-8548a6a4834b" providerId="ADAL" clId="{D62C18F0-9882-4C25-85B7-43535683206A}" dt="2025-01-27T12:53:57.711" v="28" actId="47"/>
        <pc:sldMkLst>
          <pc:docMk/>
          <pc:sldMk cId="2749994919" sldId="2147477768"/>
        </pc:sldMkLst>
      </pc:sldChg>
      <pc:sldChg chg="del">
        <pc:chgData name="小橋 ひかる(kobashi-hikaru.36z)" userId="803423bd-1353-4804-847d-8548a6a4834b" providerId="ADAL" clId="{D62C18F0-9882-4C25-85B7-43535683206A}" dt="2025-01-27T12:53:45.019" v="25" actId="47"/>
        <pc:sldMkLst>
          <pc:docMk/>
          <pc:sldMk cId="716517551" sldId="2147477769"/>
        </pc:sldMkLst>
      </pc:sldChg>
      <pc:sldChg chg="modSp add del mod">
        <pc:chgData name="小橋 ひかる(kobashi-hikaru.36z)" userId="803423bd-1353-4804-847d-8548a6a4834b" providerId="ADAL" clId="{D62C18F0-9882-4C25-85B7-43535683206A}" dt="2025-01-27T13:01:58.743" v="219" actId="14100"/>
        <pc:sldMkLst>
          <pc:docMk/>
          <pc:sldMk cId="2434015137" sldId="2147477770"/>
        </pc:sldMkLst>
        <pc:spChg chg="mod">
          <ac:chgData name="小橋 ひかる(kobashi-hikaru.36z)" userId="803423bd-1353-4804-847d-8548a6a4834b" providerId="ADAL" clId="{D62C18F0-9882-4C25-85B7-43535683206A}" dt="2025-01-27T12:58:41.883" v="173"/>
          <ac:spMkLst>
            <pc:docMk/>
            <pc:sldMk cId="2434015137" sldId="2147477770"/>
            <ac:spMk id="13" creationId="{00000000-0000-0000-0000-000000000000}"/>
          </ac:spMkLst>
        </pc:spChg>
        <pc:spChg chg="mod">
          <ac:chgData name="小橋 ひかる(kobashi-hikaru.36z)" userId="803423bd-1353-4804-847d-8548a6a4834b" providerId="ADAL" clId="{D62C18F0-9882-4C25-85B7-43535683206A}" dt="2025-01-27T12:59:32.702" v="205"/>
          <ac:spMkLst>
            <pc:docMk/>
            <pc:sldMk cId="2434015137" sldId="2147477770"/>
            <ac:spMk id="14" creationId="{8AB3D2A8-1050-E658-3712-84A3AB2D80D9}"/>
          </ac:spMkLst>
        </pc:spChg>
        <pc:spChg chg="mod">
          <ac:chgData name="小橋 ひかる(kobashi-hikaru.36z)" userId="803423bd-1353-4804-847d-8548a6a4834b" providerId="ADAL" clId="{D62C18F0-9882-4C25-85B7-43535683206A}" dt="2025-01-27T13:01:31.596" v="218"/>
          <ac:spMkLst>
            <pc:docMk/>
            <pc:sldMk cId="2434015137" sldId="2147477770"/>
            <ac:spMk id="25" creationId="{10E34110-F4B1-7F0F-6916-FBFA9E7A7961}"/>
          </ac:spMkLst>
        </pc:spChg>
        <pc:grpChg chg="mod">
          <ac:chgData name="小橋 ひかる(kobashi-hikaru.36z)" userId="803423bd-1353-4804-847d-8548a6a4834b" providerId="ADAL" clId="{D62C18F0-9882-4C25-85B7-43535683206A}" dt="2025-01-27T13:01:58.743" v="219" actId="14100"/>
          <ac:grpSpMkLst>
            <pc:docMk/>
            <pc:sldMk cId="2434015137" sldId="2147477770"/>
            <ac:grpSpMk id="5" creationId="{00000000-0000-0000-0000-000000000000}"/>
          </ac:grpSpMkLst>
        </pc:grpChg>
      </pc:sldChg>
      <pc:sldChg chg="del">
        <pc:chgData name="小橋 ひかる(kobashi-hikaru.36z)" userId="803423bd-1353-4804-847d-8548a6a4834b" providerId="ADAL" clId="{D62C18F0-9882-4C25-85B7-43535683206A}" dt="2025-01-27T12:53:56.721" v="26" actId="47"/>
        <pc:sldMkLst>
          <pc:docMk/>
          <pc:sldMk cId="1185481456" sldId="2147477771"/>
        </pc:sldMkLst>
      </pc:sldChg>
      <pc:sldChg chg="del">
        <pc:chgData name="小橋 ひかる(kobashi-hikaru.36z)" userId="803423bd-1353-4804-847d-8548a6a4834b" providerId="ADAL" clId="{D62C18F0-9882-4C25-85B7-43535683206A}" dt="2025-01-27T12:53:57.279" v="27" actId="47"/>
        <pc:sldMkLst>
          <pc:docMk/>
          <pc:sldMk cId="2587123156" sldId="2147477772"/>
        </pc:sldMkLst>
      </pc:sldChg>
      <pc:sldChg chg="del">
        <pc:chgData name="小橋 ひかる(kobashi-hikaru.36z)" userId="803423bd-1353-4804-847d-8548a6a4834b" providerId="ADAL" clId="{D62C18F0-9882-4C25-85B7-43535683206A}" dt="2025-01-27T12:53:58.135" v="29" actId="47"/>
        <pc:sldMkLst>
          <pc:docMk/>
          <pc:sldMk cId="1581703824" sldId="2147477775"/>
        </pc:sldMkLst>
      </pc:sldChg>
      <pc:sldChg chg="del">
        <pc:chgData name="小橋 ひかる(kobashi-hikaru.36z)" userId="803423bd-1353-4804-847d-8548a6a4834b" providerId="ADAL" clId="{D62C18F0-9882-4C25-85B7-43535683206A}" dt="2025-01-27T12:53:39.915" v="17" actId="47"/>
        <pc:sldMkLst>
          <pc:docMk/>
          <pc:sldMk cId="4146981763" sldId="2147477776"/>
        </pc:sldMkLst>
      </pc:sldChg>
      <pc:sldChg chg="del">
        <pc:chgData name="小橋 ひかる(kobashi-hikaru.36z)" userId="803423bd-1353-4804-847d-8548a6a4834b" providerId="ADAL" clId="{D62C18F0-9882-4C25-85B7-43535683206A}" dt="2025-01-27T12:53:59.558" v="34" actId="47"/>
        <pc:sldMkLst>
          <pc:docMk/>
          <pc:sldMk cId="910519068" sldId="2147477777"/>
        </pc:sldMkLst>
      </pc:sldChg>
      <pc:sldChg chg="del">
        <pc:chgData name="小橋 ひかる(kobashi-hikaru.36z)" userId="803423bd-1353-4804-847d-8548a6a4834b" providerId="ADAL" clId="{D62C18F0-9882-4C25-85B7-43535683206A}" dt="2025-01-27T12:53:58.424" v="30" actId="47"/>
        <pc:sldMkLst>
          <pc:docMk/>
          <pc:sldMk cId="2584590877" sldId="2147477783"/>
        </pc:sldMkLst>
      </pc:sldChg>
      <pc:sldChg chg="del">
        <pc:chgData name="小橋 ひかる(kobashi-hikaru.36z)" userId="803423bd-1353-4804-847d-8548a6a4834b" providerId="ADAL" clId="{D62C18F0-9882-4C25-85B7-43535683206A}" dt="2025-01-27T12:53:58.822" v="31" actId="47"/>
        <pc:sldMkLst>
          <pc:docMk/>
          <pc:sldMk cId="3925778915" sldId="2147477784"/>
        </pc:sldMkLst>
      </pc:sldChg>
      <pc:sldChg chg="del">
        <pc:chgData name="小橋 ひかる(kobashi-hikaru.36z)" userId="803423bd-1353-4804-847d-8548a6a4834b" providerId="ADAL" clId="{D62C18F0-9882-4C25-85B7-43535683206A}" dt="2025-01-27T12:53:59.106" v="32" actId="47"/>
        <pc:sldMkLst>
          <pc:docMk/>
          <pc:sldMk cId="984372846" sldId="2147477785"/>
        </pc:sldMkLst>
      </pc:sldChg>
      <pc:sldChg chg="del">
        <pc:chgData name="小橋 ひかる(kobashi-hikaru.36z)" userId="803423bd-1353-4804-847d-8548a6a4834b" providerId="ADAL" clId="{D62C18F0-9882-4C25-85B7-43535683206A}" dt="2025-01-27T12:53:59.329" v="33" actId="47"/>
        <pc:sldMkLst>
          <pc:docMk/>
          <pc:sldMk cId="3396318672" sldId="2147477786"/>
        </pc:sldMkLst>
      </pc:sldChg>
      <pc:sldChg chg="del">
        <pc:chgData name="小橋 ひかる(kobashi-hikaru.36z)" userId="803423bd-1353-4804-847d-8548a6a4834b" providerId="ADAL" clId="{D62C18F0-9882-4C25-85B7-43535683206A}" dt="2025-01-27T12:53:59.760" v="35" actId="47"/>
        <pc:sldMkLst>
          <pc:docMk/>
          <pc:sldMk cId="1467975390" sldId="2147477788"/>
        </pc:sldMkLst>
      </pc:sldChg>
      <pc:sldChg chg="del">
        <pc:chgData name="小橋 ひかる(kobashi-hikaru.36z)" userId="803423bd-1353-4804-847d-8548a6a4834b" providerId="ADAL" clId="{D62C18F0-9882-4C25-85B7-43535683206A}" dt="2025-01-27T12:53:59.974" v="36" actId="47"/>
        <pc:sldMkLst>
          <pc:docMk/>
          <pc:sldMk cId="3169251156" sldId="2147477790"/>
        </pc:sldMkLst>
      </pc:sldChg>
      <pc:sldChg chg="del">
        <pc:chgData name="小橋 ひかる(kobashi-hikaru.36z)" userId="803423bd-1353-4804-847d-8548a6a4834b" providerId="ADAL" clId="{D62C18F0-9882-4C25-85B7-43535683206A}" dt="2025-01-27T12:54:00.188" v="37" actId="47"/>
        <pc:sldMkLst>
          <pc:docMk/>
          <pc:sldMk cId="2105395084" sldId="2147477793"/>
        </pc:sldMkLst>
      </pc:sldChg>
      <pc:sldChg chg="del">
        <pc:chgData name="小橋 ひかる(kobashi-hikaru.36z)" userId="803423bd-1353-4804-847d-8548a6a4834b" providerId="ADAL" clId="{D62C18F0-9882-4C25-85B7-43535683206A}" dt="2025-01-27T12:54:00.687" v="38" actId="47"/>
        <pc:sldMkLst>
          <pc:docMk/>
          <pc:sldMk cId="2354157848" sldId="2147477794"/>
        </pc:sldMkLst>
      </pc:sldChg>
      <pc:sldChg chg="del">
        <pc:chgData name="小橋 ひかる(kobashi-hikaru.36z)" userId="803423bd-1353-4804-847d-8548a6a4834b" providerId="ADAL" clId="{D62C18F0-9882-4C25-85B7-43535683206A}" dt="2025-01-27T12:54:05.614" v="52" actId="47"/>
        <pc:sldMkLst>
          <pc:docMk/>
          <pc:sldMk cId="3089372168" sldId="2147477795"/>
        </pc:sldMkLst>
      </pc:sldChg>
      <pc:sldChg chg="del">
        <pc:chgData name="小橋 ひかる(kobashi-hikaru.36z)" userId="803423bd-1353-4804-847d-8548a6a4834b" providerId="ADAL" clId="{D62C18F0-9882-4C25-85B7-43535683206A}" dt="2025-01-27T12:54:09.884" v="63" actId="47"/>
        <pc:sldMkLst>
          <pc:docMk/>
          <pc:sldMk cId="420340803" sldId="2147477796"/>
        </pc:sldMkLst>
      </pc:sldChg>
      <pc:sldChg chg="del">
        <pc:chgData name="小橋 ひかる(kobashi-hikaru.36z)" userId="803423bd-1353-4804-847d-8548a6a4834b" providerId="ADAL" clId="{D62C18F0-9882-4C25-85B7-43535683206A}" dt="2025-01-27T12:54:14.201" v="74" actId="47"/>
        <pc:sldMkLst>
          <pc:docMk/>
          <pc:sldMk cId="865003672" sldId="2147477798"/>
        </pc:sldMkLst>
      </pc:sldChg>
      <pc:sldChg chg="del">
        <pc:chgData name="小橋 ひかる(kobashi-hikaru.36z)" userId="803423bd-1353-4804-847d-8548a6a4834b" providerId="ADAL" clId="{D62C18F0-9882-4C25-85B7-43535683206A}" dt="2025-01-27T12:54:01.018" v="39" actId="47"/>
        <pc:sldMkLst>
          <pc:docMk/>
          <pc:sldMk cId="3709373017" sldId="2147477799"/>
        </pc:sldMkLst>
      </pc:sldChg>
      <pc:sldChg chg="del">
        <pc:chgData name="小橋 ひかる(kobashi-hikaru.36z)" userId="803423bd-1353-4804-847d-8548a6a4834b" providerId="ADAL" clId="{D62C18F0-9882-4C25-85B7-43535683206A}" dt="2025-01-27T12:54:02.019" v="41" actId="47"/>
        <pc:sldMkLst>
          <pc:docMk/>
          <pc:sldMk cId="3315055733" sldId="2147477800"/>
        </pc:sldMkLst>
      </pc:sldChg>
      <pc:sldChg chg="del">
        <pc:chgData name="小橋 ひかる(kobashi-hikaru.36z)" userId="803423bd-1353-4804-847d-8548a6a4834b" providerId="ADAL" clId="{D62C18F0-9882-4C25-85B7-43535683206A}" dt="2025-01-27T12:54:02.797" v="45" actId="47"/>
        <pc:sldMkLst>
          <pc:docMk/>
          <pc:sldMk cId="2342279718" sldId="2147477801"/>
        </pc:sldMkLst>
      </pc:sldChg>
      <pc:sldChg chg="del">
        <pc:chgData name="小橋 ひかる(kobashi-hikaru.36z)" userId="803423bd-1353-4804-847d-8548a6a4834b" providerId="ADAL" clId="{D62C18F0-9882-4C25-85B7-43535683206A}" dt="2025-01-27T12:54:01.300" v="40" actId="47"/>
        <pc:sldMkLst>
          <pc:docMk/>
          <pc:sldMk cId="123202984" sldId="2147477802"/>
        </pc:sldMkLst>
      </pc:sldChg>
      <pc:sldChg chg="del">
        <pc:chgData name="小橋 ひかる(kobashi-hikaru.36z)" userId="803423bd-1353-4804-847d-8548a6a4834b" providerId="ADAL" clId="{D62C18F0-9882-4C25-85B7-43535683206A}" dt="2025-01-27T12:54:04.133" v="50" actId="47"/>
        <pc:sldMkLst>
          <pc:docMk/>
          <pc:sldMk cId="184968229" sldId="2147477803"/>
        </pc:sldMkLst>
      </pc:sldChg>
      <pc:sldChg chg="del">
        <pc:chgData name="小橋 ひかる(kobashi-hikaru.36z)" userId="803423bd-1353-4804-847d-8548a6a4834b" providerId="ADAL" clId="{D62C18F0-9882-4C25-85B7-43535683206A}" dt="2025-01-27T12:54:03.244" v="48" actId="47"/>
        <pc:sldMkLst>
          <pc:docMk/>
          <pc:sldMk cId="200328702" sldId="2147477804"/>
        </pc:sldMkLst>
      </pc:sldChg>
      <pc:sldChg chg="del">
        <pc:chgData name="小橋 ひかる(kobashi-hikaru.36z)" userId="803423bd-1353-4804-847d-8548a6a4834b" providerId="ADAL" clId="{D62C18F0-9882-4C25-85B7-43535683206A}" dt="2025-01-27T12:54:03.590" v="49" actId="47"/>
        <pc:sldMkLst>
          <pc:docMk/>
          <pc:sldMk cId="1303300237" sldId="2147477805"/>
        </pc:sldMkLst>
      </pc:sldChg>
      <pc:sldChg chg="del">
        <pc:chgData name="小橋 ひかる(kobashi-hikaru.36z)" userId="803423bd-1353-4804-847d-8548a6a4834b" providerId="ADAL" clId="{D62C18F0-9882-4C25-85B7-43535683206A}" dt="2025-01-27T12:54:10.290" v="64" actId="47"/>
        <pc:sldMkLst>
          <pc:docMk/>
          <pc:sldMk cId="4096504317" sldId="2147477806"/>
        </pc:sldMkLst>
      </pc:sldChg>
      <pc:sldChg chg="del">
        <pc:chgData name="小橋 ひかる(kobashi-hikaru.36z)" userId="803423bd-1353-4804-847d-8548a6a4834b" providerId="ADAL" clId="{D62C18F0-9882-4C25-85B7-43535683206A}" dt="2025-01-27T12:54:09.708" v="61" actId="47"/>
        <pc:sldMkLst>
          <pc:docMk/>
          <pc:sldMk cId="2142043505" sldId="2147477808"/>
        </pc:sldMkLst>
      </pc:sldChg>
      <pc:sldChg chg="del">
        <pc:chgData name="小橋 ひかる(kobashi-hikaru.36z)" userId="803423bd-1353-4804-847d-8548a6a4834b" providerId="ADAL" clId="{D62C18F0-9882-4C25-85B7-43535683206A}" dt="2025-01-27T12:54:03.193" v="47" actId="47"/>
        <pc:sldMkLst>
          <pc:docMk/>
          <pc:sldMk cId="1413134971" sldId="2147477809"/>
        </pc:sldMkLst>
      </pc:sldChg>
      <pc:sldChg chg="del">
        <pc:chgData name="小橋 ひかる(kobashi-hikaru.36z)" userId="803423bd-1353-4804-847d-8548a6a4834b" providerId="ADAL" clId="{D62C18F0-9882-4C25-85B7-43535683206A}" dt="2025-01-27T12:53:36.411" v="5" actId="47"/>
        <pc:sldMkLst>
          <pc:docMk/>
          <pc:sldMk cId="3790822910" sldId="2147477810"/>
        </pc:sldMkLst>
      </pc:sldChg>
      <pc:sldChg chg="del">
        <pc:chgData name="小橋 ひかる(kobashi-hikaru.36z)" userId="803423bd-1353-4804-847d-8548a6a4834b" providerId="ADAL" clId="{D62C18F0-9882-4C25-85B7-43535683206A}" dt="2025-01-27T12:54:06.718" v="56" actId="47"/>
        <pc:sldMkLst>
          <pc:docMk/>
          <pc:sldMk cId="2762632919" sldId="2147477811"/>
        </pc:sldMkLst>
      </pc:sldChg>
      <pc:sldChg chg="del">
        <pc:chgData name="小橋 ひかる(kobashi-hikaru.36z)" userId="803423bd-1353-4804-847d-8548a6a4834b" providerId="ADAL" clId="{D62C18F0-9882-4C25-85B7-43535683206A}" dt="2025-01-27T12:54:09.735" v="62" actId="47"/>
        <pc:sldMkLst>
          <pc:docMk/>
          <pc:sldMk cId="1256018243" sldId="2147477812"/>
        </pc:sldMkLst>
      </pc:sldChg>
      <pc:sldMasterChg chg="del delSldLayout">
        <pc:chgData name="小橋 ひかる(kobashi-hikaru.36z)" userId="803423bd-1353-4804-847d-8548a6a4834b" providerId="ADAL" clId="{D62C18F0-9882-4C25-85B7-43535683206A}" dt="2025-01-27T12:53:40.866" v="18" actId="47"/>
        <pc:sldMasterMkLst>
          <pc:docMk/>
          <pc:sldMasterMk cId="2643715130" sldId="2147483899"/>
        </pc:sldMasterMkLst>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0298776" sldId="214748390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815717" sldId="2147483901"/>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941951765" sldId="2147483902"/>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975996285" sldId="2147483903"/>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7766319" sldId="2147483904"/>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07699497" sldId="2147483905"/>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824400324" sldId="2147483906"/>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023212843" sldId="2147483907"/>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3757618787" sldId="2147483908"/>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1394570080" sldId="2147483909"/>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31888861" sldId="2147483910"/>
          </pc:sldLayoutMkLst>
        </pc:sldLayoutChg>
        <pc:sldLayoutChg chg="del">
          <pc:chgData name="小橋 ひかる(kobashi-hikaru.36z)" userId="803423bd-1353-4804-847d-8548a6a4834b" providerId="ADAL" clId="{D62C18F0-9882-4C25-85B7-43535683206A}" dt="2025-01-27T12:53:40.866" v="18" actId="47"/>
          <pc:sldLayoutMkLst>
            <pc:docMk/>
            <pc:sldMasterMk cId="2643715130" sldId="2147483899"/>
            <pc:sldLayoutMk cId="204600760" sldId="2147483912"/>
          </pc:sldLayoutMkLst>
        </pc:sldLayoutChg>
      </pc:sldMasterChg>
      <pc:sldMasterChg chg="del delSldLayout">
        <pc:chgData name="小橋 ひかる(kobashi-hikaru.36z)" userId="803423bd-1353-4804-847d-8548a6a4834b" providerId="ADAL" clId="{D62C18F0-9882-4C25-85B7-43535683206A}" dt="2025-01-27T12:53:38.910" v="14" actId="47"/>
        <pc:sldMasterMkLst>
          <pc:docMk/>
          <pc:sldMasterMk cId="2942237990" sldId="2147483971"/>
        </pc:sldMasterMkLst>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436964681" sldId="2147483972"/>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497256402" sldId="2147483973"/>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167450826" sldId="2147483974"/>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2612665961" sldId="2147483975"/>
          </pc:sldLayoutMkLst>
        </pc:sldLayoutChg>
        <pc:sldLayoutChg chg="del">
          <pc:chgData name="小橋 ひかる(kobashi-hikaru.36z)" userId="803423bd-1353-4804-847d-8548a6a4834b" providerId="ADAL" clId="{D62C18F0-9882-4C25-85B7-43535683206A}" dt="2025-01-27T12:53:38.910" v="14" actId="47"/>
          <pc:sldLayoutMkLst>
            <pc:docMk/>
            <pc:sldMasterMk cId="2942237990" sldId="2147483971"/>
            <pc:sldLayoutMk cId="3559777419" sldId="2147483976"/>
          </pc:sldLayoutMkLst>
        </pc:sldLayoutChg>
      </pc:sldMasterChg>
      <pc:sldMasterChg chg="del delSldLayout">
        <pc:chgData name="小橋 ひかる(kobashi-hikaru.36z)" userId="803423bd-1353-4804-847d-8548a6a4834b" providerId="ADAL" clId="{D62C18F0-9882-4C25-85B7-43535683206A}" dt="2025-01-27T12:53:39.191" v="15" actId="47"/>
        <pc:sldMasterMkLst>
          <pc:docMk/>
          <pc:sldMasterMk cId="467353177" sldId="2147483977"/>
        </pc:sldMasterMkLst>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995415614" sldId="214748397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541143100" sldId="214748397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464215562" sldId="214748398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7698410" sldId="2147483981"/>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07227690" sldId="2147483982"/>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829425074" sldId="2147483983"/>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318871769" sldId="2147483984"/>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4082271180" sldId="2147483985"/>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947627139" sldId="2147483986"/>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1498401809" sldId="2147483987"/>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53547085" sldId="2147483988"/>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2220575234" sldId="2147483989"/>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181300581" sldId="2147483990"/>
          </pc:sldLayoutMkLst>
        </pc:sldLayoutChg>
        <pc:sldLayoutChg chg="del">
          <pc:chgData name="小橋 ひかる(kobashi-hikaru.36z)" userId="803423bd-1353-4804-847d-8548a6a4834b" providerId="ADAL" clId="{D62C18F0-9882-4C25-85B7-43535683206A}" dt="2025-01-27T12:53:39.191" v="15" actId="47"/>
          <pc:sldLayoutMkLst>
            <pc:docMk/>
            <pc:sldMasterMk cId="467353177" sldId="2147483977"/>
            <pc:sldLayoutMk cId="3974317304" sldId="2147483991"/>
          </pc:sldLayoutMkLst>
        </pc:sldLayoutChg>
      </pc:sldMasterChg>
      <pc:sldMasterChg chg="del delSldLayout">
        <pc:chgData name="小橋 ひかる(kobashi-hikaru.36z)" userId="803423bd-1353-4804-847d-8548a6a4834b" providerId="ADAL" clId="{D62C18F0-9882-4C25-85B7-43535683206A}" dt="2025-01-27T12:54:03.193" v="47" actId="47"/>
        <pc:sldMasterMkLst>
          <pc:docMk/>
          <pc:sldMasterMk cId="3697418825" sldId="2147483992"/>
        </pc:sldMasterMkLst>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667373388" sldId="2147483993"/>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026946235" sldId="2147483994"/>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823781314" sldId="2147483995"/>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4080349766" sldId="2147483996"/>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958395318" sldId="2147483997"/>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568597028" sldId="2147483998"/>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2773092340" sldId="2147483999"/>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688442875" sldId="2147484000"/>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3997000187" sldId="2147484001"/>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500974379" sldId="2147484002"/>
          </pc:sldLayoutMkLst>
        </pc:sldLayoutChg>
        <pc:sldLayoutChg chg="del">
          <pc:chgData name="小橋 ひかる(kobashi-hikaru.36z)" userId="803423bd-1353-4804-847d-8548a6a4834b" providerId="ADAL" clId="{D62C18F0-9882-4C25-85B7-43535683206A}" dt="2025-01-27T12:54:03.193" v="47" actId="47"/>
          <pc:sldLayoutMkLst>
            <pc:docMk/>
            <pc:sldMasterMk cId="3697418825" sldId="2147483992"/>
            <pc:sldLayoutMk cId="1695456974" sldId="2147484003"/>
          </pc:sldLayoutMkLst>
        </pc:sldLayoutChg>
      </pc:sldMasterChg>
      <pc:sldMasterChg chg="del delSldLayout">
        <pc:chgData name="小橋 ひかる(kobashi-hikaru.36z)" userId="803423bd-1353-4804-847d-8548a6a4834b" providerId="ADAL" clId="{D62C18F0-9882-4C25-85B7-43535683206A}" dt="2025-01-27T12:54:09.884" v="63" actId="47"/>
        <pc:sldMasterMkLst>
          <pc:docMk/>
          <pc:sldMasterMk cId="1257406604" sldId="2147484004"/>
        </pc:sldMasterMkLst>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746897132" sldId="2147484005"/>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812643787" sldId="2147484006"/>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3486838287" sldId="2147484007"/>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724335040" sldId="2147484008"/>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106971326" sldId="2147484009"/>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312694423" sldId="2147484010"/>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765941345" sldId="2147484011"/>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602251236" sldId="2147484012"/>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117448700" sldId="2147484013"/>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2577954579" sldId="2147484014"/>
          </pc:sldLayoutMkLst>
        </pc:sldLayoutChg>
        <pc:sldLayoutChg chg="del">
          <pc:chgData name="小橋 ひかる(kobashi-hikaru.36z)" userId="803423bd-1353-4804-847d-8548a6a4834b" providerId="ADAL" clId="{D62C18F0-9882-4C25-85B7-43535683206A}" dt="2025-01-27T12:54:09.884" v="63" actId="47"/>
          <pc:sldLayoutMkLst>
            <pc:docMk/>
            <pc:sldMasterMk cId="1257406604" sldId="2147484004"/>
            <pc:sldLayoutMk cId="835467913" sldId="2147484015"/>
          </pc:sldLayoutMkLst>
        </pc:sldLayoutChg>
      </pc:sldMasterChg>
      <pc:sldMasterChg chg="del delSldLayout">
        <pc:chgData name="小橋 ひかる(kobashi-hikaru.36z)" userId="803423bd-1353-4804-847d-8548a6a4834b" providerId="ADAL" clId="{D62C18F0-9882-4C25-85B7-43535683206A}" dt="2025-01-27T12:53:34.630" v="0" actId="47"/>
        <pc:sldMasterMkLst>
          <pc:docMk/>
          <pc:sldMasterMk cId="2237450167" sldId="2147484016"/>
        </pc:sldMasterMkLst>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142238745" sldId="214748401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99825962" sldId="2147484018"/>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142269450" sldId="2147484019"/>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598186395" sldId="2147484020"/>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4254716250" sldId="2147484021"/>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10820013" sldId="2147484022"/>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239718391" sldId="2147484023"/>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2045770681" sldId="2147484024"/>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531827518" sldId="2147484025"/>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07896951" sldId="2147484026"/>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3537177382" sldId="2147484027"/>
          </pc:sldLayoutMkLst>
        </pc:sldLayoutChg>
        <pc:sldLayoutChg chg="del">
          <pc:chgData name="小橋 ひかる(kobashi-hikaru.36z)" userId="803423bd-1353-4804-847d-8548a6a4834b" providerId="ADAL" clId="{D62C18F0-9882-4C25-85B7-43535683206A}" dt="2025-01-27T12:53:34.630" v="0" actId="47"/>
          <pc:sldLayoutMkLst>
            <pc:docMk/>
            <pc:sldMasterMk cId="2237450167" sldId="2147484016"/>
            <pc:sldLayoutMk cId="1426422475" sldId="2147484028"/>
          </pc:sldLayoutMkLst>
        </pc:sldLayoutChg>
      </pc:sldMasterChg>
      <pc:sldMasterChg chg="del delSldLayout">
        <pc:chgData name="小橋 ひかる(kobashi-hikaru.36z)" userId="803423bd-1353-4804-847d-8548a6a4834b" providerId="ADAL" clId="{D62C18F0-9882-4C25-85B7-43535683206A}" dt="2025-01-27T12:53:35.204" v="1" actId="47"/>
        <pc:sldMasterMkLst>
          <pc:docMk/>
          <pc:sldMasterMk cId="4145909484" sldId="2147484029"/>
        </pc:sldMasterMkLst>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197295742" sldId="214748403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618077431" sldId="2147484031"/>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954295287" sldId="2147484032"/>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616545675" sldId="2147484033"/>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83456924" sldId="2147484034"/>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881879158" sldId="2147484035"/>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506512183" sldId="2147484036"/>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24460475" sldId="2147484037"/>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446374633" sldId="2147484038"/>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434125334" sldId="2147484039"/>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2972810919" sldId="2147484040"/>
          </pc:sldLayoutMkLst>
        </pc:sldLayoutChg>
        <pc:sldLayoutChg chg="del">
          <pc:chgData name="小橋 ひかる(kobashi-hikaru.36z)" userId="803423bd-1353-4804-847d-8548a6a4834b" providerId="ADAL" clId="{D62C18F0-9882-4C25-85B7-43535683206A}" dt="2025-01-27T12:53:35.204" v="1" actId="47"/>
          <pc:sldLayoutMkLst>
            <pc:docMk/>
            <pc:sldMasterMk cId="4145909484" sldId="2147484029"/>
            <pc:sldLayoutMk cId="1580655962" sldId="2147484041"/>
          </pc:sldLayoutMkLst>
        </pc:sldLayoutChg>
      </pc:sldMasterChg>
      <pc:sldMasterChg chg="del delSldLayout">
        <pc:chgData name="小橋 ひかる(kobashi-hikaru.36z)" userId="803423bd-1353-4804-847d-8548a6a4834b" providerId="ADAL" clId="{D62C18F0-9882-4C25-85B7-43535683206A}" dt="2025-01-27T12:53:58.135" v="29" actId="47"/>
        <pc:sldMasterMkLst>
          <pc:docMk/>
          <pc:sldMasterMk cId="3950913541" sldId="2147484042"/>
        </pc:sldMasterMkLst>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937888405" sldId="2147484043"/>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00849320" sldId="2147484044"/>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876900075" sldId="2147484045"/>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964533483" sldId="2147484046"/>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40107496" sldId="2147484047"/>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303540010" sldId="2147484048"/>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4067539617" sldId="2147484049"/>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3477609246" sldId="2147484050"/>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543527010" sldId="2147484051"/>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1492585566" sldId="2147484052"/>
          </pc:sldLayoutMkLst>
        </pc:sldLayoutChg>
        <pc:sldLayoutChg chg="del">
          <pc:chgData name="小橋 ひかる(kobashi-hikaru.36z)" userId="803423bd-1353-4804-847d-8548a6a4834b" providerId="ADAL" clId="{D62C18F0-9882-4C25-85B7-43535683206A}" dt="2025-01-27T12:53:58.135" v="29" actId="47"/>
          <pc:sldLayoutMkLst>
            <pc:docMk/>
            <pc:sldMasterMk cId="3950913541" sldId="2147484042"/>
            <pc:sldLayoutMk cId="2341338310" sldId="2147484053"/>
          </pc:sldLayoutMkLst>
        </pc:sldLayoutChg>
      </pc:sldMasterChg>
      <pc:sldMasterChg chg="del delSldLayout">
        <pc:chgData name="小橋 ひかる(kobashi-hikaru.36z)" userId="803423bd-1353-4804-847d-8548a6a4834b" providerId="ADAL" clId="{D62C18F0-9882-4C25-85B7-43535683206A}" dt="2025-01-27T12:53:41.832" v="20" actId="47"/>
        <pc:sldMasterMkLst>
          <pc:docMk/>
          <pc:sldMasterMk cId="4223353082" sldId="2147484068"/>
        </pc:sldMasterMkLst>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847845478" sldId="2147484069"/>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571761336" sldId="2147484070"/>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021384325" sldId="2147484071"/>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449564981" sldId="2147484072"/>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42826707" sldId="2147484073"/>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722952922" sldId="2147484074"/>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3151896686" sldId="2147484075"/>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964906802" sldId="2147484076"/>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2778309711" sldId="2147484077"/>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1929938373" sldId="2147484078"/>
          </pc:sldLayoutMkLst>
        </pc:sldLayoutChg>
        <pc:sldLayoutChg chg="del">
          <pc:chgData name="小橋 ひかる(kobashi-hikaru.36z)" userId="803423bd-1353-4804-847d-8548a6a4834b" providerId="ADAL" clId="{D62C18F0-9882-4C25-85B7-43535683206A}" dt="2025-01-27T12:53:41.832" v="20" actId="47"/>
          <pc:sldLayoutMkLst>
            <pc:docMk/>
            <pc:sldMasterMk cId="4223353082" sldId="2147484068"/>
            <pc:sldLayoutMk cId="4135126755" sldId="2147484079"/>
          </pc:sldLayoutMkLst>
        </pc:sldLayoutChg>
      </pc:sldMasterChg>
      <pc:sldMasterChg chg="del delSldLayout">
        <pc:chgData name="小橋 ひかる(kobashi-hikaru.36z)" userId="803423bd-1353-4804-847d-8548a6a4834b" providerId="ADAL" clId="{D62C18F0-9882-4C25-85B7-43535683206A}" dt="2025-01-27T12:53:44.013" v="24" actId="47"/>
        <pc:sldMasterMkLst>
          <pc:docMk/>
          <pc:sldMasterMk cId="2876966847" sldId="2147484080"/>
        </pc:sldMasterMkLst>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403038870" sldId="2147484081"/>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6816550" sldId="2147484082"/>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145325493" sldId="2147484083"/>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4227680293" sldId="2147484084"/>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805293478" sldId="2147484085"/>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5503388" sldId="2147484086"/>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866629567" sldId="2147484087"/>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1472782022" sldId="2147484088"/>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792414094" sldId="2147484089"/>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204224972" sldId="2147484090"/>
          </pc:sldLayoutMkLst>
        </pc:sldLayoutChg>
        <pc:sldLayoutChg chg="del">
          <pc:chgData name="小橋 ひかる(kobashi-hikaru.36z)" userId="803423bd-1353-4804-847d-8548a6a4834b" providerId="ADAL" clId="{D62C18F0-9882-4C25-85B7-43535683206A}" dt="2025-01-27T12:53:44.013" v="24" actId="47"/>
          <pc:sldLayoutMkLst>
            <pc:docMk/>
            <pc:sldMasterMk cId="2876966847" sldId="2147484080"/>
            <pc:sldLayoutMk cId="3256677007" sldId="2147484091"/>
          </pc:sldLayoutMkLst>
        </pc:sldLayoutChg>
      </pc:sldMasterChg>
      <pc:sldMasterChg chg="del delSldLayout">
        <pc:chgData name="小橋 ひかる(kobashi-hikaru.36z)" userId="803423bd-1353-4804-847d-8548a6a4834b" providerId="ADAL" clId="{D62C18F0-9882-4C25-85B7-43535683206A}" dt="2025-01-27T12:54:13.902" v="71" actId="47"/>
        <pc:sldMasterMkLst>
          <pc:docMk/>
          <pc:sldMasterMk cId="1104770049" sldId="2147484092"/>
        </pc:sldMasterMkLst>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229653486" sldId="2147484093"/>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79209629" sldId="2147484094"/>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606595200" sldId="2147484095"/>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70827731" sldId="2147484096"/>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91858088" sldId="2147484097"/>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2124186242" sldId="2147484098"/>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841491625" sldId="2147484099"/>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467859003" sldId="2147484100"/>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037191997" sldId="2147484101"/>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1197094785" sldId="2147484102"/>
          </pc:sldLayoutMkLst>
        </pc:sldLayoutChg>
        <pc:sldLayoutChg chg="del">
          <pc:chgData name="小橋 ひかる(kobashi-hikaru.36z)" userId="803423bd-1353-4804-847d-8548a6a4834b" providerId="ADAL" clId="{D62C18F0-9882-4C25-85B7-43535683206A}" dt="2025-01-27T12:54:13.902" v="71" actId="47"/>
          <pc:sldLayoutMkLst>
            <pc:docMk/>
            <pc:sldMasterMk cId="1104770049" sldId="2147484092"/>
            <pc:sldLayoutMk cId="31458487" sldId="2147484103"/>
          </pc:sldLayoutMkLst>
        </pc:sldLayoutChg>
      </pc:sldMasterChg>
      <pc:sldMasterChg chg="del delSldLayout">
        <pc:chgData name="小橋 ひかる(kobashi-hikaru.36z)" userId="803423bd-1353-4804-847d-8548a6a4834b" providerId="ADAL" clId="{D62C18F0-9882-4C25-85B7-43535683206A}" dt="2025-01-27T12:54:10.290" v="64" actId="47"/>
        <pc:sldMasterMkLst>
          <pc:docMk/>
          <pc:sldMasterMk cId="3436251932" sldId="2147484130"/>
        </pc:sldMasterMkLst>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16492867" sldId="214748413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66894332" sldId="214748413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09659811" sldId="2147484133"/>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75789780" sldId="2147484134"/>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5984169" sldId="2147484135"/>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42231" sldId="2147484136"/>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117416385" sldId="2147484137"/>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236991320" sldId="2147484138"/>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929101480" sldId="2147484139"/>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759675852" sldId="2147484140"/>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1355036321" sldId="2147484141"/>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3074027726" sldId="2147484142"/>
          </pc:sldLayoutMkLst>
        </pc:sldLayoutChg>
        <pc:sldLayoutChg chg="del">
          <pc:chgData name="小橋 ひかる(kobashi-hikaru.36z)" userId="803423bd-1353-4804-847d-8548a6a4834b" providerId="ADAL" clId="{D62C18F0-9882-4C25-85B7-43535683206A}" dt="2025-01-27T12:54:10.290" v="64" actId="47"/>
          <pc:sldLayoutMkLst>
            <pc:docMk/>
            <pc:sldMasterMk cId="3436251932" sldId="2147484130"/>
            <pc:sldLayoutMk cId="2506954605" sldId="2147484143"/>
          </pc:sldLayoutMkLst>
        </pc:sldLayoutChg>
      </pc:sldMasterChg>
      <pc:sldMasterChg chg="del delSldLayout">
        <pc:chgData name="小橋 ひかる(kobashi-hikaru.36z)" userId="803423bd-1353-4804-847d-8548a6a4834b" providerId="ADAL" clId="{D62C18F0-9882-4C25-85B7-43535683206A}" dt="2025-01-27T12:54:02.764" v="44" actId="47"/>
        <pc:sldMasterMkLst>
          <pc:docMk/>
          <pc:sldMasterMk cId="3788524726" sldId="2147484162"/>
        </pc:sldMasterMkLst>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65464414" sldId="2147484163"/>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169802919" sldId="2147484164"/>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278127178" sldId="2147484165"/>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75166904" sldId="2147484166"/>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91150439" sldId="2147484167"/>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284007682" sldId="2147484168"/>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195691841" sldId="2147484169"/>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2678780488" sldId="2147484170"/>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824166128" sldId="2147484171"/>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3661068815" sldId="2147484172"/>
          </pc:sldLayoutMkLst>
        </pc:sldLayoutChg>
        <pc:sldLayoutChg chg="del">
          <pc:chgData name="小橋 ひかる(kobashi-hikaru.36z)" userId="803423bd-1353-4804-847d-8548a6a4834b" providerId="ADAL" clId="{D62C18F0-9882-4C25-85B7-43535683206A}" dt="2025-01-27T12:54:02.764" v="44" actId="47"/>
          <pc:sldLayoutMkLst>
            <pc:docMk/>
            <pc:sldMasterMk cId="3788524726" sldId="2147484162"/>
            <pc:sldLayoutMk cId="1088903479" sldId="2147484173"/>
          </pc:sldLayoutMkLst>
        </pc:sldLayoutChg>
      </pc:sldMasterChg>
      <pc:sldMasterChg chg="del delSldLayout">
        <pc:chgData name="小橋 ひかる(kobashi-hikaru.36z)" userId="803423bd-1353-4804-847d-8548a6a4834b" providerId="ADAL" clId="{D62C18F0-9882-4C25-85B7-43535683206A}" dt="2025-01-27T12:54:02.117" v="43" actId="47"/>
        <pc:sldMasterMkLst>
          <pc:docMk/>
          <pc:sldMasterMk cId="2857240681" sldId="2147484174"/>
        </pc:sldMasterMkLst>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059520284" sldId="2147484175"/>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364554246" sldId="2147484176"/>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673152451" sldId="2147484177"/>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605934403" sldId="2147484178"/>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792696600" sldId="2147484179"/>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886203872" sldId="2147484180"/>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1126812081" sldId="2147484181"/>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471004501" sldId="2147484182"/>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208367760" sldId="2147484183"/>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3340341341" sldId="2147484184"/>
          </pc:sldLayoutMkLst>
        </pc:sldLayoutChg>
        <pc:sldLayoutChg chg="del">
          <pc:chgData name="小橋 ひかる(kobashi-hikaru.36z)" userId="803423bd-1353-4804-847d-8548a6a4834b" providerId="ADAL" clId="{D62C18F0-9882-4C25-85B7-43535683206A}" dt="2025-01-27T12:54:02.117" v="43" actId="47"/>
          <pc:sldLayoutMkLst>
            <pc:docMk/>
            <pc:sldMasterMk cId="2857240681" sldId="2147484174"/>
            <pc:sldLayoutMk cId="2369636411" sldId="2147484185"/>
          </pc:sldLayoutMkLst>
        </pc:sldLayoutChg>
      </pc:sldMasterChg>
      <pc:sldMasterChg chg="del delSldLayout">
        <pc:chgData name="小橋 ひかる(kobashi-hikaru.36z)" userId="803423bd-1353-4804-847d-8548a6a4834b" providerId="ADAL" clId="{D62C18F0-9882-4C25-85B7-43535683206A}" dt="2025-01-27T12:54:02.797" v="45" actId="47"/>
        <pc:sldMasterMkLst>
          <pc:docMk/>
          <pc:sldMasterMk cId="2754231914" sldId="2147484186"/>
        </pc:sldMasterMkLst>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053231109" sldId="2147484187"/>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64015552" sldId="2147484188"/>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24029788" sldId="2147484189"/>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748169605" sldId="2147484190"/>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4070737605" sldId="2147484191"/>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451755495" sldId="2147484192"/>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29117965" sldId="2147484193"/>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868224677" sldId="2147484194"/>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3580442713" sldId="2147484195"/>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2331394003" sldId="2147484196"/>
          </pc:sldLayoutMkLst>
        </pc:sldLayoutChg>
        <pc:sldLayoutChg chg="del">
          <pc:chgData name="小橋 ひかる(kobashi-hikaru.36z)" userId="803423bd-1353-4804-847d-8548a6a4834b" providerId="ADAL" clId="{D62C18F0-9882-4C25-85B7-43535683206A}" dt="2025-01-27T12:54:02.797" v="45" actId="47"/>
          <pc:sldLayoutMkLst>
            <pc:docMk/>
            <pc:sldMasterMk cId="2754231914" sldId="2147484186"/>
            <pc:sldLayoutMk cId="1854904124" sldId="2147484197"/>
          </pc:sldLayoutMkLst>
        </pc:sldLayoutChg>
      </pc:sldMasterChg>
      <pc:sldMasterChg chg="del delSldLayout">
        <pc:chgData name="小橋 ひかる(kobashi-hikaru.36z)" userId="803423bd-1353-4804-847d-8548a6a4834b" providerId="ADAL" clId="{D62C18F0-9882-4C25-85B7-43535683206A}" dt="2025-01-27T12:54:02.827" v="46" actId="47"/>
        <pc:sldMasterMkLst>
          <pc:docMk/>
          <pc:sldMasterMk cId="56610313" sldId="2147484198"/>
        </pc:sldMasterMkLst>
        <pc:sldLayoutChg chg="del">
          <pc:chgData name="小橋 ひかる(kobashi-hikaru.36z)" userId="803423bd-1353-4804-847d-8548a6a4834b" providerId="ADAL" clId="{D62C18F0-9882-4C25-85B7-43535683206A}" dt="2025-01-27T12:54:02.827" v="46" actId="47"/>
          <pc:sldLayoutMkLst>
            <pc:docMk/>
            <pc:sldMasterMk cId="56610313" sldId="2147484198"/>
            <pc:sldLayoutMk cId="2945192737" sldId="2147484199"/>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862203476" sldId="2147484200"/>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559500272" sldId="2147484201"/>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76932785" sldId="2147484202"/>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6525662" sldId="2147484203"/>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521839232" sldId="2147484204"/>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419662722" sldId="2147484205"/>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3452402495" sldId="2147484206"/>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640728497" sldId="2147484207"/>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767933495" sldId="2147484208"/>
          </pc:sldLayoutMkLst>
        </pc:sldLayoutChg>
        <pc:sldLayoutChg chg="del">
          <pc:chgData name="小橋 ひかる(kobashi-hikaru.36z)" userId="803423bd-1353-4804-847d-8548a6a4834b" providerId="ADAL" clId="{D62C18F0-9882-4C25-85B7-43535683206A}" dt="2025-01-27T12:54:02.827" v="46" actId="47"/>
          <pc:sldLayoutMkLst>
            <pc:docMk/>
            <pc:sldMasterMk cId="56610313" sldId="2147484198"/>
            <pc:sldLayoutMk cId="2189133069" sldId="2147484209"/>
          </pc:sldLayoutMkLst>
        </pc:sldLayoutChg>
      </pc:sldMasterChg>
      <pc:sldMasterChg chg="del delSldLayout">
        <pc:chgData name="小橋 ひかる(kobashi-hikaru.36z)" userId="803423bd-1353-4804-847d-8548a6a4834b" providerId="ADAL" clId="{D62C18F0-9882-4C25-85B7-43535683206A}" dt="2025-01-27T12:54:04.174" v="51" actId="47"/>
        <pc:sldMasterMkLst>
          <pc:docMk/>
          <pc:sldMasterMk cId="1841842817" sldId="2147484247"/>
        </pc:sldMasterMkLst>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52814288" sldId="2147484248"/>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309083371" sldId="2147484249"/>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666823142" sldId="2147484250"/>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91307397" sldId="2147484251"/>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22210114" sldId="2147484252"/>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933639881" sldId="2147484253"/>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514293727" sldId="2147484254"/>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035634737" sldId="2147484255"/>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153131578" sldId="2147484256"/>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1927726623" sldId="2147484257"/>
          </pc:sldLayoutMkLst>
        </pc:sldLayoutChg>
        <pc:sldLayoutChg chg="del">
          <pc:chgData name="小橋 ひかる(kobashi-hikaru.36z)" userId="803423bd-1353-4804-847d-8548a6a4834b" providerId="ADAL" clId="{D62C18F0-9882-4C25-85B7-43535683206A}" dt="2025-01-27T12:54:04.174" v="51" actId="47"/>
          <pc:sldLayoutMkLst>
            <pc:docMk/>
            <pc:sldMasterMk cId="1841842817" sldId="2147484247"/>
            <pc:sldLayoutMk cId="3595570207" sldId="2147484258"/>
          </pc:sldLayoutMkLst>
        </pc:sldLayoutChg>
      </pc:sldMasterChg>
      <pc:sldMasterChg chg="del delSldLayout">
        <pc:chgData name="小橋 ひかる(kobashi-hikaru.36z)" userId="803423bd-1353-4804-847d-8548a6a4834b" providerId="ADAL" clId="{D62C18F0-9882-4C25-85B7-43535683206A}" dt="2025-01-27T12:54:10.461" v="65" actId="47"/>
        <pc:sldMasterMkLst>
          <pc:docMk/>
          <pc:sldMasterMk cId="3498187767" sldId="2147484355"/>
        </pc:sldMasterMkLst>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143232309" sldId="2147484356"/>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602748706" sldId="2147484357"/>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4080321706" sldId="2147484358"/>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031008700" sldId="2147484359"/>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362483846" sldId="2147484360"/>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466727807" sldId="2147484361"/>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642299634" sldId="2147484362"/>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1918224647" sldId="2147484363"/>
          </pc:sldLayoutMkLst>
        </pc:sldLayoutChg>
        <pc:sldLayoutChg chg="del">
          <pc:chgData name="小橋 ひかる(kobashi-hikaru.36z)" userId="803423bd-1353-4804-847d-8548a6a4834b" providerId="ADAL" clId="{D62C18F0-9882-4C25-85B7-43535683206A}" dt="2025-01-27T12:54:10.461" v="65" actId="47"/>
          <pc:sldLayoutMkLst>
            <pc:docMk/>
            <pc:sldMasterMk cId="3498187767" sldId="2147484355"/>
            <pc:sldLayoutMk cId="3596496221" sldId="2147484364"/>
          </pc:sldLayoutMkLst>
        </pc:sldLayoutChg>
      </pc:sldMasterChg>
      <pc:sldMasterChg chg="del delSldLayout">
        <pc:chgData name="小橋 ひかる(kobashi-hikaru.36z)" userId="803423bd-1353-4804-847d-8548a6a4834b" providerId="ADAL" clId="{D62C18F0-9882-4C25-85B7-43535683206A}" dt="2025-01-27T12:54:11.631" v="68" actId="47"/>
        <pc:sldMasterMkLst>
          <pc:docMk/>
          <pc:sldMasterMk cId="3860981700" sldId="2147484365"/>
        </pc:sldMasterMkLst>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298547623" sldId="214748436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801339226" sldId="2147484367"/>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356970918" sldId="2147484368"/>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145450481" sldId="2147484369"/>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35998804" sldId="2147484370"/>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033188626" sldId="2147484371"/>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978211289" sldId="2147484372"/>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56384877" sldId="2147484373"/>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08849303" sldId="2147484374"/>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665547749" sldId="2147484375"/>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2282887568" sldId="2147484376"/>
          </pc:sldLayoutMkLst>
        </pc:sldLayoutChg>
        <pc:sldLayoutChg chg="del">
          <pc:chgData name="小橋 ひかる(kobashi-hikaru.36z)" userId="803423bd-1353-4804-847d-8548a6a4834b" providerId="ADAL" clId="{D62C18F0-9882-4C25-85B7-43535683206A}" dt="2025-01-27T12:54:11.631" v="68" actId="47"/>
          <pc:sldLayoutMkLst>
            <pc:docMk/>
            <pc:sldMasterMk cId="3860981700" sldId="2147484365"/>
            <pc:sldLayoutMk cId="1770120609" sldId="2147484377"/>
          </pc:sldLayoutMkLst>
        </pc:sldLayoutChg>
        <pc:sldLayoutChg chg="del">
          <pc:chgData name="小橋 ひかる(kobashi-hikaru.36z)" userId="803423bd-1353-4804-847d-8548a6a4834b" providerId="ADAL" clId="{D62C18F0-9882-4C25-85B7-43535683206A}" dt="2025-01-27T12:54:10.743" v="66" actId="47"/>
          <pc:sldLayoutMkLst>
            <pc:docMk/>
            <pc:sldMasterMk cId="3860981700" sldId="2147484365"/>
            <pc:sldLayoutMk cId="1408549225" sldId="2147484378"/>
          </pc:sldLayoutMkLst>
        </pc:sldLayoutChg>
      </pc:sldMasterChg>
      <pc:sldMasterChg chg="del delSldLayout">
        <pc:chgData name="小橋 ひかる(kobashi-hikaru.36z)" userId="803423bd-1353-4804-847d-8548a6a4834b" providerId="ADAL" clId="{D62C18F0-9882-4C25-85B7-43535683206A}" dt="2025-01-27T12:54:11.037" v="67" actId="47"/>
        <pc:sldMasterMkLst>
          <pc:docMk/>
          <pc:sldMasterMk cId="3360586251" sldId="2147484392"/>
        </pc:sldMasterMkLst>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185260807" sldId="2147484393"/>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843413738" sldId="2147484394"/>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8139439" sldId="2147484395"/>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650342248" sldId="2147484396"/>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446520789" sldId="2147484397"/>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665168034" sldId="2147484398"/>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095403761" sldId="2147484399"/>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2391447943" sldId="2147484400"/>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437492076" sldId="2147484401"/>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1708298927" sldId="2147484402"/>
          </pc:sldLayoutMkLst>
        </pc:sldLayoutChg>
        <pc:sldLayoutChg chg="del">
          <pc:chgData name="小橋 ひかる(kobashi-hikaru.36z)" userId="803423bd-1353-4804-847d-8548a6a4834b" providerId="ADAL" clId="{D62C18F0-9882-4C25-85B7-43535683206A}" dt="2025-01-27T12:54:11.037" v="67" actId="47"/>
          <pc:sldLayoutMkLst>
            <pc:docMk/>
            <pc:sldMasterMk cId="3360586251" sldId="2147484392"/>
            <pc:sldLayoutMk cId="3738266099" sldId="2147484403"/>
          </pc:sldLayoutMkLst>
        </pc:sldLayoutChg>
      </pc:sldMasterChg>
      <pc:sldMasterChg chg="del delSldLayout">
        <pc:chgData name="小橋 ひかる(kobashi-hikaru.36z)" userId="803423bd-1353-4804-847d-8548a6a4834b" providerId="ADAL" clId="{D62C18F0-9882-4C25-85B7-43535683206A}" dt="2025-01-27T12:54:14.201" v="74" actId="47"/>
        <pc:sldMasterMkLst>
          <pc:docMk/>
          <pc:sldMasterMk cId="2109462723" sldId="2147484414"/>
        </pc:sldMasterMkLst>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454234" sldId="214748441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837714826" sldId="2147484416"/>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738966024" sldId="2147484417"/>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2125958383" sldId="2147484418"/>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674633507" sldId="2147484419"/>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348490654" sldId="2147484420"/>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510188842" sldId="2147484421"/>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967866909" sldId="2147484422"/>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527938494" sldId="2147484423"/>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229274218" sldId="2147484424"/>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183751271" sldId="2147484425"/>
          </pc:sldLayoutMkLst>
        </pc:sldLayoutChg>
        <pc:sldLayoutChg chg="del">
          <pc:chgData name="小橋 ひかる(kobashi-hikaru.36z)" userId="803423bd-1353-4804-847d-8548a6a4834b" providerId="ADAL" clId="{D62C18F0-9882-4C25-85B7-43535683206A}" dt="2025-01-27T12:54:14.201" v="74" actId="47"/>
          <pc:sldLayoutMkLst>
            <pc:docMk/>
            <pc:sldMasterMk cId="2109462723" sldId="2147484414"/>
            <pc:sldLayoutMk cId="3988293167" sldId="2147484426"/>
          </pc:sldLayoutMkLst>
        </pc:sldLayoutChg>
      </pc:sldMasterChg>
      <pc:sldMasterChg chg="del delSldLayout">
        <pc:chgData name="小橋 ひかる(kobashi-hikaru.36z)" userId="803423bd-1353-4804-847d-8548a6a4834b" providerId="ADAL" clId="{D62C18F0-9882-4C25-85B7-43535683206A}" dt="2025-01-27T12:54:14.133" v="73" actId="47"/>
        <pc:sldMasterMkLst>
          <pc:docMk/>
          <pc:sldMasterMk cId="1366799738" sldId="2147484427"/>
        </pc:sldMasterMkLst>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384687884" sldId="2147484428"/>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997783980" sldId="2147484429"/>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4229679345" sldId="2147484430"/>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197892506" sldId="2147484431"/>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102183386" sldId="2147484432"/>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50331075" sldId="2147484433"/>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222799693" sldId="2147484434"/>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614718597" sldId="2147484435"/>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3067030273" sldId="2147484436"/>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890335978" sldId="2147484437"/>
          </pc:sldLayoutMkLst>
        </pc:sldLayoutChg>
        <pc:sldLayoutChg chg="del">
          <pc:chgData name="小橋 ひかる(kobashi-hikaru.36z)" userId="803423bd-1353-4804-847d-8548a6a4834b" providerId="ADAL" clId="{D62C18F0-9882-4C25-85B7-43535683206A}" dt="2025-01-27T12:54:14.133" v="73" actId="47"/>
          <pc:sldLayoutMkLst>
            <pc:docMk/>
            <pc:sldMasterMk cId="1366799738" sldId="2147484427"/>
            <pc:sldLayoutMk cId="1997292107" sldId="2147484438"/>
          </pc:sldLayoutMkLst>
        </pc:sldLayoutChg>
      </pc:sldMasterChg>
      <pc:sldMasterChg chg="del delSldLayout">
        <pc:chgData name="小橋 ひかる(kobashi-hikaru.36z)" userId="803423bd-1353-4804-847d-8548a6a4834b" providerId="ADAL" clId="{D62C18F0-9882-4C25-85B7-43535683206A}" dt="2025-01-27T12:54:06.718" v="56" actId="47"/>
        <pc:sldMasterMkLst>
          <pc:docMk/>
          <pc:sldMasterMk cId="2579161938" sldId="2147484439"/>
        </pc:sldMasterMkLst>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244383453" sldId="214748444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794430819" sldId="2147484441"/>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610441236" sldId="2147484442"/>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823614424" sldId="2147484443"/>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82905479" sldId="2147484444"/>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354529587" sldId="2147484445"/>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26202239" sldId="2147484446"/>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567204155" sldId="2147484447"/>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836607472" sldId="2147484448"/>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3479985848" sldId="2147484449"/>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1039186653" sldId="2147484450"/>
          </pc:sldLayoutMkLst>
        </pc:sldLayoutChg>
        <pc:sldLayoutChg chg="del">
          <pc:chgData name="小橋 ひかる(kobashi-hikaru.36z)" userId="803423bd-1353-4804-847d-8548a6a4834b" providerId="ADAL" clId="{D62C18F0-9882-4C25-85B7-43535683206A}" dt="2025-01-27T12:54:06.718" v="56" actId="47"/>
          <pc:sldLayoutMkLst>
            <pc:docMk/>
            <pc:sldMasterMk cId="2579161938" sldId="2147484439"/>
            <pc:sldLayoutMk cId="2332852988" sldId="2147484451"/>
          </pc:sldLayoutMkLst>
        </pc:sldLayoutChg>
      </pc:sldMasterChg>
      <pc:sldMasterChg chg="del delSldLayout">
        <pc:chgData name="小橋 ひかる(kobashi-hikaru.36z)" userId="803423bd-1353-4804-847d-8548a6a4834b" providerId="ADAL" clId="{D62C18F0-9882-4C25-85B7-43535683206A}" dt="2025-01-27T12:54:09.735" v="62" actId="47"/>
        <pc:sldMasterMkLst>
          <pc:docMk/>
          <pc:sldMasterMk cId="1180741696" sldId="2147484452"/>
        </pc:sldMasterMkLst>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701279824" sldId="214748445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4157059" sldId="214748445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698104175" sldId="214748445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920292626" sldId="2147484456"/>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733509000" sldId="2147484457"/>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262348139" sldId="2147484458"/>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054366173" sldId="2147484459"/>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460525395" sldId="2147484460"/>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896359090" sldId="2147484461"/>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556313916" sldId="2147484462"/>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3422890535" sldId="2147484463"/>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437339931" sldId="2147484464"/>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1302752267" sldId="2147484465"/>
          </pc:sldLayoutMkLst>
        </pc:sldLayoutChg>
        <pc:sldLayoutChg chg="del">
          <pc:chgData name="小橋 ひかる(kobashi-hikaru.36z)" userId="803423bd-1353-4804-847d-8548a6a4834b" providerId="ADAL" clId="{D62C18F0-9882-4C25-85B7-43535683206A}" dt="2025-01-27T12:54:09.735" v="62" actId="47"/>
          <pc:sldLayoutMkLst>
            <pc:docMk/>
            <pc:sldMasterMk cId="1180741696" sldId="2147484452"/>
            <pc:sldLayoutMk cId="2617306296" sldId="2147484466"/>
          </pc:sldLayoutMkLst>
        </pc:sldLayoutChg>
      </pc:sldMasterChg>
      <pc:sldMasterChg chg="del delSldLayout">
        <pc:chgData name="小橋 ひかる(kobashi-hikaru.36z)" userId="803423bd-1353-4804-847d-8548a6a4834b" providerId="ADAL" clId="{D62C18F0-9882-4C25-85B7-43535683206A}" dt="2025-01-27T12:54:09.708" v="61" actId="47"/>
        <pc:sldMasterMkLst>
          <pc:docMk/>
          <pc:sldMasterMk cId="952986633" sldId="2147484467"/>
        </pc:sldMasterMkLst>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513108557" sldId="214748446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96264514" sldId="214748446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996669765" sldId="214748447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729661690" sldId="2147484471"/>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262153435" sldId="2147484472"/>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981053848" sldId="2147484473"/>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534781986" sldId="2147484474"/>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2013940912" sldId="2147484475"/>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130698303" sldId="2147484476"/>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686534080" sldId="2147484477"/>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4096735002" sldId="2147484478"/>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1404984214" sldId="2147484479"/>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350681591" sldId="2147484480"/>
          </pc:sldLayoutMkLst>
        </pc:sldLayoutChg>
        <pc:sldLayoutChg chg="del">
          <pc:chgData name="小橋 ひかる(kobashi-hikaru.36z)" userId="803423bd-1353-4804-847d-8548a6a4834b" providerId="ADAL" clId="{D62C18F0-9882-4C25-85B7-43535683206A}" dt="2025-01-27T12:54:09.708" v="61" actId="47"/>
          <pc:sldLayoutMkLst>
            <pc:docMk/>
            <pc:sldMasterMk cId="952986633" sldId="2147484467"/>
            <pc:sldLayoutMk cId="827403804" sldId="2147484481"/>
          </pc:sldLayoutMkLst>
        </pc:sldLayoutChg>
      </pc:sldMasterChg>
      <pc:sldMasterChg chg="del delSldLayout">
        <pc:chgData name="小橋 ひかる(kobashi-hikaru.36z)" userId="803423bd-1353-4804-847d-8548a6a4834b" providerId="ADAL" clId="{D62C18F0-9882-4C25-85B7-43535683206A}" dt="2025-01-27T12:54:13.840" v="70" actId="47"/>
        <pc:sldMasterMkLst>
          <pc:docMk/>
          <pc:sldMasterMk cId="2370132590" sldId="2147484482"/>
        </pc:sldMasterMkLst>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046208721" sldId="2147484483"/>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544659116" sldId="2147484484"/>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038353513" sldId="2147484485"/>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673497186" sldId="2147484486"/>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903793580" sldId="2147484487"/>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542910661" sldId="2147484488"/>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3771605850" sldId="2147484489"/>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150699848" sldId="2147484490"/>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1939854645" sldId="2147484491"/>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4260190335" sldId="2147484492"/>
          </pc:sldLayoutMkLst>
        </pc:sldLayoutChg>
        <pc:sldLayoutChg chg="del">
          <pc:chgData name="小橋 ひかる(kobashi-hikaru.36z)" userId="803423bd-1353-4804-847d-8548a6a4834b" providerId="ADAL" clId="{D62C18F0-9882-4C25-85B7-43535683206A}" dt="2025-01-27T12:54:13.840" v="70" actId="47"/>
          <pc:sldLayoutMkLst>
            <pc:docMk/>
            <pc:sldMasterMk cId="2370132590" sldId="2147484482"/>
            <pc:sldLayoutMk cId="2609178955" sldId="2147484493"/>
          </pc:sldLayoutMkLst>
        </pc:sldLayoutChg>
      </pc:sldMasterChg>
    </pc:docChg>
  </pc:docChgLst>
  <pc:docChgLst>
    <pc:chgData name="Keisuke Sugiura (JP)" userId="e273d05f-633c-4b37-aa51-8a50a50a0029" providerId="ADAL" clId="{F4B97585-D25F-43A6-90CC-B4FF5E11ABBF}"/>
    <pc:docChg chg="custSel modSld">
      <pc:chgData name="Keisuke Sugiura (JP)" userId="e273d05f-633c-4b37-aa51-8a50a50a0029" providerId="ADAL" clId="{F4B97585-D25F-43A6-90CC-B4FF5E11ABBF}" dt="2025-03-18T05:25:51.399" v="6"/>
      <pc:docMkLst>
        <pc:docMk/>
      </pc:docMkLst>
      <pc:sldChg chg="addSp delSp modSp mod">
        <pc:chgData name="Keisuke Sugiura (JP)" userId="e273d05f-633c-4b37-aa51-8a50a50a0029" providerId="ADAL" clId="{F4B97585-D25F-43A6-90CC-B4FF5E11ABBF}" dt="2025-03-18T05:25:51.399" v="6"/>
        <pc:sldMkLst>
          <pc:docMk/>
          <pc:sldMk cId="1701968357" sldId="2147483458"/>
        </pc:sldMkLst>
        <pc:spChg chg="add mod">
          <ac:chgData name="Keisuke Sugiura (JP)" userId="e273d05f-633c-4b37-aa51-8a50a50a0029" providerId="ADAL" clId="{F4B97585-D25F-43A6-90CC-B4FF5E11ABBF}" dt="2025-03-18T05:25:15.746" v="1"/>
          <ac:spMkLst>
            <pc:docMk/>
            <pc:sldMk cId="1701968357" sldId="2147483458"/>
            <ac:spMk id="3" creationId="{97E14AFC-A047-626A-5B73-88424E40C949}"/>
          </ac:spMkLst>
        </pc:spChg>
        <pc:spChg chg="add mod">
          <ac:chgData name="Keisuke Sugiura (JP)" userId="e273d05f-633c-4b37-aa51-8a50a50a0029" providerId="ADAL" clId="{F4B97585-D25F-43A6-90CC-B4FF5E11ABBF}" dt="2025-03-18T05:25:51.399" v="6"/>
          <ac:spMkLst>
            <pc:docMk/>
            <pc:sldMk cId="1701968357" sldId="2147483458"/>
            <ac:spMk id="4" creationId="{867413C4-DC14-470F-D08C-609D9E3AFD2A}"/>
          </ac:spMkLst>
        </pc:spChg>
        <pc:spChg chg="del">
          <ac:chgData name="Keisuke Sugiura (JP)" userId="e273d05f-633c-4b37-aa51-8a50a50a0029" providerId="ADAL" clId="{F4B97585-D25F-43A6-90CC-B4FF5E11ABBF}" dt="2025-03-18T05:25:15.093" v="0" actId="478"/>
          <ac:spMkLst>
            <pc:docMk/>
            <pc:sldMk cId="1701968357" sldId="2147483458"/>
            <ac:spMk id="48" creationId="{077A135B-DF56-A2A7-6EB2-556A857AED43}"/>
          </ac:spMkLst>
        </pc:spChg>
      </pc:sldChg>
      <pc:sldChg chg="addSp delSp modSp mod">
        <pc:chgData name="Keisuke Sugiura (JP)" userId="e273d05f-633c-4b37-aa51-8a50a50a0029" providerId="ADAL" clId="{F4B97585-D25F-43A6-90CC-B4FF5E11ABBF}" dt="2025-03-18T05:25:35.172" v="3"/>
        <pc:sldMkLst>
          <pc:docMk/>
          <pc:sldMk cId="2333199867" sldId="2147483459"/>
        </pc:sldMkLst>
        <pc:spChg chg="add mod">
          <ac:chgData name="Keisuke Sugiura (JP)" userId="e273d05f-633c-4b37-aa51-8a50a50a0029" providerId="ADAL" clId="{F4B97585-D25F-43A6-90CC-B4FF5E11ABBF}" dt="2025-03-18T05:25:35.172" v="3"/>
          <ac:spMkLst>
            <pc:docMk/>
            <pc:sldMk cId="2333199867" sldId="2147483459"/>
            <ac:spMk id="2" creationId="{66A062D9-E780-ACEF-AF43-4E9459A56548}"/>
          </ac:spMkLst>
        </pc:spChg>
        <pc:spChg chg="del">
          <ac:chgData name="Keisuke Sugiura (JP)" userId="e273d05f-633c-4b37-aa51-8a50a50a0029" providerId="ADAL" clId="{F4B97585-D25F-43A6-90CC-B4FF5E11ABBF}" dt="2025-03-18T05:25:18.941" v="2" actId="478"/>
          <ac:spMkLst>
            <pc:docMk/>
            <pc:sldMk cId="2333199867" sldId="2147483459"/>
            <ac:spMk id="14" creationId="{E37BDC7A-943B-BFB6-B7D5-E91AD103DA49}"/>
          </ac:spMkLst>
        </pc:spChg>
      </pc:sldChg>
      <pc:sldChg chg="addSp modSp">
        <pc:chgData name="Keisuke Sugiura (JP)" userId="e273d05f-633c-4b37-aa51-8a50a50a0029" providerId="ADAL" clId="{F4B97585-D25F-43A6-90CC-B4FF5E11ABBF}" dt="2025-03-18T05:25:41.605" v="4"/>
        <pc:sldMkLst>
          <pc:docMk/>
          <pc:sldMk cId="718789346" sldId="2147483460"/>
        </pc:sldMkLst>
        <pc:spChg chg="add mod">
          <ac:chgData name="Keisuke Sugiura (JP)" userId="e273d05f-633c-4b37-aa51-8a50a50a0029" providerId="ADAL" clId="{F4B97585-D25F-43A6-90CC-B4FF5E11ABBF}" dt="2025-03-18T05:25:41.605" v="4"/>
          <ac:spMkLst>
            <pc:docMk/>
            <pc:sldMk cId="718789346" sldId="2147483460"/>
            <ac:spMk id="4" creationId="{E574F488-4430-AF87-14DF-F37D63737335}"/>
          </ac:spMkLst>
        </pc:spChg>
      </pc:sldChg>
      <pc:sldChg chg="addSp modSp">
        <pc:chgData name="Keisuke Sugiura (JP)" userId="e273d05f-633c-4b37-aa51-8a50a50a0029" providerId="ADAL" clId="{F4B97585-D25F-43A6-90CC-B4FF5E11ABBF}" dt="2025-03-18T05:25:44.234" v="5"/>
        <pc:sldMkLst>
          <pc:docMk/>
          <pc:sldMk cId="2099862747" sldId="2147483461"/>
        </pc:sldMkLst>
        <pc:spChg chg="add mod">
          <ac:chgData name="Keisuke Sugiura (JP)" userId="e273d05f-633c-4b37-aa51-8a50a50a0029" providerId="ADAL" clId="{F4B97585-D25F-43A6-90CC-B4FF5E11ABBF}" dt="2025-03-18T05:25:44.234" v="5"/>
          <ac:spMkLst>
            <pc:docMk/>
            <pc:sldMk cId="2099862747" sldId="2147483461"/>
            <ac:spMk id="2" creationId="{FA065158-F517-8ECF-5F44-C83C497A4A43}"/>
          </ac:spMkLst>
        </pc:spChg>
      </pc:sldChg>
    </pc:docChg>
  </pc:docChgLst>
  <pc:docChgLst>
    <pc:chgData name="北村 直良(kitamura-chikara.5s4)" userId="2ff1619a-339c-4ae3-98b1-78ed0922a1bd" providerId="ADAL" clId="{F3959D93-FC6E-4CC3-B7DD-3F84DF992B88}"/>
    <pc:docChg chg="undo custSel modSld">
      <pc:chgData name="北村 直良(kitamura-chikara.5s4)" userId="2ff1619a-339c-4ae3-98b1-78ed0922a1bd" providerId="ADAL" clId="{F3959D93-FC6E-4CC3-B7DD-3F84DF992B88}" dt="2025-01-27T13:23:45.770" v="54" actId="14100"/>
      <pc:docMkLst>
        <pc:docMk/>
      </pc:docMkLst>
      <pc:sldChg chg="delSp modSp mod">
        <pc:chgData name="北村 直良(kitamura-chikara.5s4)" userId="2ff1619a-339c-4ae3-98b1-78ed0922a1bd" providerId="ADAL" clId="{F3959D93-FC6E-4CC3-B7DD-3F84DF992B88}" dt="2025-01-27T13:23:45.770" v="54" actId="14100"/>
        <pc:sldMkLst>
          <pc:docMk/>
          <pc:sldMk cId="2434015137" sldId="2147477770"/>
        </pc:sldMkLst>
        <pc:spChg chg="mod">
          <ac:chgData name="北村 直良(kitamura-chikara.5s4)" userId="2ff1619a-339c-4ae3-98b1-78ed0922a1bd" providerId="ADAL" clId="{F3959D93-FC6E-4CC3-B7DD-3F84DF992B88}" dt="2025-01-27T13:23:37.825" v="51" actId="14100"/>
          <ac:spMkLst>
            <pc:docMk/>
            <pc:sldMk cId="2434015137" sldId="2147477770"/>
            <ac:spMk id="7" creationId="{F13F991B-0559-F9A0-5AA8-D0E915E7443A}"/>
          </ac:spMkLst>
        </pc:spChg>
        <pc:spChg chg="mod">
          <ac:chgData name="北村 直良(kitamura-chikara.5s4)" userId="2ff1619a-339c-4ae3-98b1-78ed0922a1bd" providerId="ADAL" clId="{F3959D93-FC6E-4CC3-B7DD-3F84DF992B88}" dt="2025-01-27T13:21:57.626" v="23" actId="1076"/>
          <ac:spMkLst>
            <pc:docMk/>
            <pc:sldMk cId="2434015137" sldId="2147477770"/>
            <ac:spMk id="8" creationId="{900ED6EE-0232-1BCD-DB34-136B75F3F5B4}"/>
          </ac:spMkLst>
        </pc:spChg>
        <pc:spChg chg="mod">
          <ac:chgData name="北村 直良(kitamura-chikara.5s4)" userId="2ff1619a-339c-4ae3-98b1-78ed0922a1bd" providerId="ADAL" clId="{F3959D93-FC6E-4CC3-B7DD-3F84DF992B88}" dt="2025-01-27T13:23:42.957" v="53" actId="14100"/>
          <ac:spMkLst>
            <pc:docMk/>
            <pc:sldMk cId="2434015137" sldId="2147477770"/>
            <ac:spMk id="9" creationId="{6CAE4D1D-A652-3197-BD22-BCB1AFA913CB}"/>
          </ac:spMkLst>
        </pc:spChg>
        <pc:spChg chg="mod">
          <ac:chgData name="北村 直良(kitamura-chikara.5s4)" userId="2ff1619a-339c-4ae3-98b1-78ed0922a1bd" providerId="ADAL" clId="{F3959D93-FC6E-4CC3-B7DD-3F84DF992B88}" dt="2025-01-27T13:23:45.770" v="54" actId="14100"/>
          <ac:spMkLst>
            <pc:docMk/>
            <pc:sldMk cId="2434015137" sldId="2147477770"/>
            <ac:spMk id="10" creationId="{15AE66D7-338A-AEAC-3476-7F5AAD53F340}"/>
          </ac:spMkLst>
        </pc:spChg>
        <pc:spChg chg="mod">
          <ac:chgData name="北村 直良(kitamura-chikara.5s4)" userId="2ff1619a-339c-4ae3-98b1-78ed0922a1bd" providerId="ADAL" clId="{F3959D93-FC6E-4CC3-B7DD-3F84DF992B88}" dt="2025-01-27T13:23:16.329" v="45" actId="20577"/>
          <ac:spMkLst>
            <pc:docMk/>
            <pc:sldMk cId="2434015137" sldId="2147477770"/>
            <ac:spMk id="14" creationId="{8AB3D2A8-1050-E658-3712-84A3AB2D80D9}"/>
          </ac:spMkLst>
        </pc:spChg>
        <pc:spChg chg="mod">
          <ac:chgData name="北村 直良(kitamura-chikara.5s4)" userId="2ff1619a-339c-4ae3-98b1-78ed0922a1bd" providerId="ADAL" clId="{F3959D93-FC6E-4CC3-B7DD-3F84DF992B88}" dt="2025-01-27T13:22:11.481" v="26" actId="14100"/>
          <ac:spMkLst>
            <pc:docMk/>
            <pc:sldMk cId="2434015137" sldId="2147477770"/>
            <ac:spMk id="20" creationId="{A889522F-FA51-F14C-BAA2-ADEAB79DDF80}"/>
          </ac:spMkLst>
        </pc:spChg>
        <pc:spChg chg="mod">
          <ac:chgData name="北村 直良(kitamura-chikara.5s4)" userId="2ff1619a-339c-4ae3-98b1-78ed0922a1bd" providerId="ADAL" clId="{F3959D93-FC6E-4CC3-B7DD-3F84DF992B88}" dt="2025-01-27T13:23:22.742" v="48" actId="20577"/>
          <ac:spMkLst>
            <pc:docMk/>
            <pc:sldMk cId="2434015137" sldId="2147477770"/>
            <ac:spMk id="25" creationId="{10E34110-F4B1-7F0F-6916-FBFA9E7A7961}"/>
          </ac:spMkLst>
        </pc:spChg>
        <pc:spChg chg="mod">
          <ac:chgData name="北村 直良(kitamura-chikara.5s4)" userId="2ff1619a-339c-4ae3-98b1-78ed0922a1bd" providerId="ADAL" clId="{F3959D93-FC6E-4CC3-B7DD-3F84DF992B88}" dt="2025-01-27T13:22:33.084" v="38" actId="14100"/>
          <ac:spMkLst>
            <pc:docMk/>
            <pc:sldMk cId="2434015137" sldId="2147477770"/>
            <ac:spMk id="27" creationId="{053B0485-00BC-3E4F-B797-35CB015D43DD}"/>
          </ac:spMkLst>
        </pc:spChg>
      </pc:sldChg>
    </pc:docChg>
  </pc:docChgLst>
  <pc:docChgLst>
    <pc:chgData name="小橋 ひかる(kobashi-hikaru.36z)" userId="803423bd-1353-4804-847d-8548a6a4834b" providerId="ADAL" clId="{E1BF602B-27AD-40CD-91E4-D6AA738B8BE2}"/>
    <pc:docChg chg="modSld">
      <pc:chgData name="小橋 ひかる(kobashi-hikaru.36z)" userId="803423bd-1353-4804-847d-8548a6a4834b" providerId="ADAL" clId="{E1BF602B-27AD-40CD-91E4-D6AA738B8BE2}" dt="2025-06-25T04:24:51.511" v="0" actId="2711"/>
      <pc:docMkLst>
        <pc:docMk/>
      </pc:docMkLst>
      <pc:sldChg chg="modSp mod">
        <pc:chgData name="小橋 ひかる(kobashi-hikaru.36z)" userId="803423bd-1353-4804-847d-8548a6a4834b" providerId="ADAL" clId="{E1BF602B-27AD-40CD-91E4-D6AA738B8BE2}" dt="2025-06-25T04:24:51.511" v="0" actId="2711"/>
        <pc:sldMkLst>
          <pc:docMk/>
          <pc:sldMk cId="2434015137" sldId="2147477770"/>
        </pc:sldMkLst>
        <pc:spChg chg="mod">
          <ac:chgData name="小橋 ひかる(kobashi-hikaru.36z)" userId="803423bd-1353-4804-847d-8548a6a4834b" providerId="ADAL" clId="{E1BF602B-27AD-40CD-91E4-D6AA738B8BE2}" dt="2025-06-25T04:24:51.511" v="0" actId="2711"/>
          <ac:spMkLst>
            <pc:docMk/>
            <pc:sldMk cId="2434015137" sldId="2147477770"/>
            <ac:spMk id="11" creationId="{DE4C8BC5-A315-876E-BC5C-95A406D3BE65}"/>
          </ac:spMkLst>
        </pc:spChg>
      </pc:sldChg>
    </pc:docChg>
  </pc:docChgLst>
  <pc:docChgLst>
    <pc:chgData name="小橋 ひかる(kobashi-hikaru.36z)" userId="803423bd-1353-4804-847d-8548a6a4834b" providerId="ADAL" clId="{04ECE877-FD6B-4B55-8D37-60DAE9B4BBBE}"/>
    <pc:docChg chg="undo custSel modSld">
      <pc:chgData name="小橋 ひかる(kobashi-hikaru.36z)" userId="803423bd-1353-4804-847d-8548a6a4834b" providerId="ADAL" clId="{04ECE877-FD6B-4B55-8D37-60DAE9B4BBBE}" dt="2025-06-25T02:42:15.647" v="443" actId="1076"/>
      <pc:docMkLst>
        <pc:docMk/>
      </pc:docMkLst>
      <pc:sldChg chg="addSp delSp modSp mod">
        <pc:chgData name="小橋 ひかる(kobashi-hikaru.36z)" userId="803423bd-1353-4804-847d-8548a6a4834b" providerId="ADAL" clId="{04ECE877-FD6B-4B55-8D37-60DAE9B4BBBE}" dt="2025-06-25T02:31:29.737" v="251" actId="14100"/>
        <pc:sldMkLst>
          <pc:docMk/>
          <pc:sldMk cId="2434015137" sldId="2147477770"/>
        </pc:sldMkLst>
        <pc:spChg chg="mod">
          <ac:chgData name="小橋 ひかる(kobashi-hikaru.36z)" userId="803423bd-1353-4804-847d-8548a6a4834b" providerId="ADAL" clId="{04ECE877-FD6B-4B55-8D37-60DAE9B4BBBE}" dt="2025-06-25T02:27:51.078" v="170" actId="1076"/>
          <ac:spMkLst>
            <pc:docMk/>
            <pc:sldMk cId="2434015137" sldId="2147477770"/>
            <ac:spMk id="8" creationId="{900ED6EE-0232-1BCD-DB34-136B75F3F5B4}"/>
          </ac:spMkLst>
        </pc:spChg>
        <pc:spChg chg="add mod">
          <ac:chgData name="小橋 ひかる(kobashi-hikaru.36z)" userId="803423bd-1353-4804-847d-8548a6a4834b" providerId="ADAL" clId="{04ECE877-FD6B-4B55-8D37-60DAE9B4BBBE}" dt="2025-06-25T02:28:05.050" v="182" actId="1076"/>
          <ac:spMkLst>
            <pc:docMk/>
            <pc:sldMk cId="2434015137" sldId="2147477770"/>
            <ac:spMk id="12" creationId="{369F0AF2-66E7-31AC-B3F2-E2491D534FCA}"/>
          </ac:spMkLst>
        </pc:spChg>
        <pc:spChg chg="mod">
          <ac:chgData name="小橋 ひかる(kobashi-hikaru.36z)" userId="803423bd-1353-4804-847d-8548a6a4834b" providerId="ADAL" clId="{04ECE877-FD6B-4B55-8D37-60DAE9B4BBBE}" dt="2025-06-25T02:27:56.261" v="175" actId="1076"/>
          <ac:spMkLst>
            <pc:docMk/>
            <pc:sldMk cId="2434015137" sldId="2147477770"/>
            <ac:spMk id="14" creationId="{8AB3D2A8-1050-E658-3712-84A3AB2D80D9}"/>
          </ac:spMkLst>
        </pc:spChg>
        <pc:spChg chg="add mod">
          <ac:chgData name="小橋 ひかる(kobashi-hikaru.36z)" userId="803423bd-1353-4804-847d-8548a6a4834b" providerId="ADAL" clId="{04ECE877-FD6B-4B55-8D37-60DAE9B4BBBE}" dt="2025-06-25T02:29:42.290" v="202" actId="1076"/>
          <ac:spMkLst>
            <pc:docMk/>
            <pc:sldMk cId="2434015137" sldId="2147477770"/>
            <ac:spMk id="15" creationId="{1074F724-CAAF-3480-8DFC-400759216124}"/>
          </ac:spMkLst>
        </pc:spChg>
        <pc:spChg chg="mod topLvl">
          <ac:chgData name="小橋 ひかる(kobashi-hikaru.36z)" userId="803423bd-1353-4804-847d-8548a6a4834b" providerId="ADAL" clId="{04ECE877-FD6B-4B55-8D37-60DAE9B4BBBE}" dt="2025-06-25T02:29:51.149" v="203" actId="478"/>
          <ac:spMkLst>
            <pc:docMk/>
            <pc:sldMk cId="2434015137" sldId="2147477770"/>
            <ac:spMk id="26" creationId="{A889522F-FA51-F14C-BAA2-ADEAB79DDF80}"/>
          </ac:spMkLst>
        </pc:spChg>
        <pc:spChg chg="add del mod topLvl">
          <ac:chgData name="小橋 ひかる(kobashi-hikaru.36z)" userId="803423bd-1353-4804-847d-8548a6a4834b" providerId="ADAL" clId="{04ECE877-FD6B-4B55-8D37-60DAE9B4BBBE}" dt="2025-06-25T02:29:51.149" v="203" actId="478"/>
          <ac:spMkLst>
            <pc:docMk/>
            <pc:sldMk cId="2434015137" sldId="2147477770"/>
            <ac:spMk id="27" creationId="{053B0485-00BC-3E4F-B797-35CB015D43DD}"/>
          </ac:spMkLst>
        </pc:spChg>
        <pc:spChg chg="mod">
          <ac:chgData name="小橋 ひかる(kobashi-hikaru.36z)" userId="803423bd-1353-4804-847d-8548a6a4834b" providerId="ADAL" clId="{04ECE877-FD6B-4B55-8D37-60DAE9B4BBBE}" dt="2025-06-25T02:31:29.737" v="251" actId="14100"/>
          <ac:spMkLst>
            <pc:docMk/>
            <pc:sldMk cId="2434015137" sldId="2147477770"/>
            <ac:spMk id="35" creationId="{053B0485-00BC-3E4F-B797-35CB015D43DD}"/>
          </ac:spMkLst>
        </pc:spChg>
        <pc:grpChg chg="add del">
          <ac:chgData name="小橋 ひかる(kobashi-hikaru.36z)" userId="803423bd-1353-4804-847d-8548a6a4834b" providerId="ADAL" clId="{04ECE877-FD6B-4B55-8D37-60DAE9B4BBBE}" dt="2025-06-25T02:29:51.149" v="203" actId="478"/>
          <ac:grpSpMkLst>
            <pc:docMk/>
            <pc:sldMk cId="2434015137" sldId="2147477770"/>
            <ac:grpSpMk id="5" creationId="{00000000-0000-0000-0000-000000000000}"/>
          </ac:grpSpMkLst>
        </pc:grpChg>
      </pc:sldChg>
      <pc:sldChg chg="addSp delSp modSp mod">
        <pc:chgData name="小橋 ひかる(kobashi-hikaru.36z)" userId="803423bd-1353-4804-847d-8548a6a4834b" providerId="ADAL" clId="{04ECE877-FD6B-4B55-8D37-60DAE9B4BBBE}" dt="2025-06-25T02:39:52.261" v="427" actId="1076"/>
        <pc:sldMkLst>
          <pc:docMk/>
          <pc:sldMk cId="1610593736" sldId="2147483467"/>
        </pc:sldMkLst>
        <pc:spChg chg="add del">
          <ac:chgData name="小橋 ひかる(kobashi-hikaru.36z)" userId="803423bd-1353-4804-847d-8548a6a4834b" providerId="ADAL" clId="{04ECE877-FD6B-4B55-8D37-60DAE9B4BBBE}" dt="2025-06-25T02:30:40.860" v="223" actId="22"/>
          <ac:spMkLst>
            <pc:docMk/>
            <pc:sldMk cId="1610593736" sldId="2147483467"/>
            <ac:spMk id="12" creationId="{9981C63C-A608-BFB4-D35D-02CC1FA041EB}"/>
          </ac:spMkLst>
        </pc:spChg>
        <pc:spChg chg="mod">
          <ac:chgData name="小橋 ひかる(kobashi-hikaru.36z)" userId="803423bd-1353-4804-847d-8548a6a4834b" providerId="ADAL" clId="{04ECE877-FD6B-4B55-8D37-60DAE9B4BBBE}" dt="2025-06-25T02:39:52.261" v="427" actId="1076"/>
          <ac:spMkLst>
            <pc:docMk/>
            <pc:sldMk cId="1610593736" sldId="2147483467"/>
            <ac:spMk id="14" creationId="{8AB3D2A8-1050-E658-3712-84A3AB2D80D9}"/>
          </ac:spMkLst>
        </pc:spChg>
        <pc:spChg chg="mod">
          <ac:chgData name="小橋 ひかる(kobashi-hikaru.36z)" userId="803423bd-1353-4804-847d-8548a6a4834b" providerId="ADAL" clId="{04ECE877-FD6B-4B55-8D37-60DAE9B4BBBE}" dt="2025-06-25T02:30:46.606" v="232"/>
          <ac:spMkLst>
            <pc:docMk/>
            <pc:sldMk cId="1610593736" sldId="2147483467"/>
            <ac:spMk id="16" creationId="{3E63B13F-63D4-4BA3-F0CD-BAE189889303}"/>
          </ac:spMkLst>
        </pc:spChg>
        <pc:spChg chg="add mod">
          <ac:chgData name="小橋 ひかる(kobashi-hikaru.36z)" userId="803423bd-1353-4804-847d-8548a6a4834b" providerId="ADAL" clId="{04ECE877-FD6B-4B55-8D37-60DAE9B4BBBE}" dt="2025-06-25T02:39:39.764" v="426" actId="1076"/>
          <ac:spMkLst>
            <pc:docMk/>
            <pc:sldMk cId="1610593736" sldId="2147483467"/>
            <ac:spMk id="19" creationId="{9605AEF5-B60D-2E94-744C-8FD56E0810B6}"/>
          </ac:spMkLst>
        </pc:spChg>
        <pc:spChg chg="topLvl">
          <ac:chgData name="小橋 ひかる(kobashi-hikaru.36z)" userId="803423bd-1353-4804-847d-8548a6a4834b" providerId="ADAL" clId="{04ECE877-FD6B-4B55-8D37-60DAE9B4BBBE}" dt="2025-06-25T02:39:27.273" v="425" actId="478"/>
          <ac:spMkLst>
            <pc:docMk/>
            <pc:sldMk cId="1610593736" sldId="2147483467"/>
            <ac:spMk id="26" creationId="{A889522F-FA51-F14C-BAA2-ADEAB79DDF80}"/>
          </ac:spMkLst>
        </pc:spChg>
        <pc:spChg chg="del mod topLvl">
          <ac:chgData name="小橋 ひかる(kobashi-hikaru.36z)" userId="803423bd-1353-4804-847d-8548a6a4834b" providerId="ADAL" clId="{04ECE877-FD6B-4B55-8D37-60DAE9B4BBBE}" dt="2025-06-25T02:39:27.273" v="425" actId="478"/>
          <ac:spMkLst>
            <pc:docMk/>
            <pc:sldMk cId="1610593736" sldId="2147483467"/>
            <ac:spMk id="27" creationId="{053B0485-00BC-3E4F-B797-35CB015D43DD}"/>
          </ac:spMkLst>
        </pc:spChg>
        <pc:spChg chg="mod">
          <ac:chgData name="小橋 ひかる(kobashi-hikaru.36z)" userId="803423bd-1353-4804-847d-8548a6a4834b" providerId="ADAL" clId="{04ECE877-FD6B-4B55-8D37-60DAE9B4BBBE}" dt="2025-06-25T02:31:19.427" v="250" actId="14100"/>
          <ac:spMkLst>
            <pc:docMk/>
            <pc:sldMk cId="1610593736" sldId="2147483467"/>
            <ac:spMk id="35" creationId="{053B0485-00BC-3E4F-B797-35CB015D43DD}"/>
          </ac:spMkLst>
        </pc:spChg>
        <pc:grpChg chg="del mod">
          <ac:chgData name="小橋 ひかる(kobashi-hikaru.36z)" userId="803423bd-1353-4804-847d-8548a6a4834b" providerId="ADAL" clId="{04ECE877-FD6B-4B55-8D37-60DAE9B4BBBE}" dt="2025-06-25T02:39:27.273" v="425" actId="478"/>
          <ac:grpSpMkLst>
            <pc:docMk/>
            <pc:sldMk cId="1610593736" sldId="2147483467"/>
            <ac:grpSpMk id="5" creationId="{00000000-0000-0000-0000-000000000000}"/>
          </ac:grpSpMkLst>
        </pc:grpChg>
      </pc:sldChg>
      <pc:sldChg chg="addSp delSp modSp mod">
        <pc:chgData name="小橋 ひかる(kobashi-hikaru.36z)" userId="803423bd-1353-4804-847d-8548a6a4834b" providerId="ADAL" clId="{04ECE877-FD6B-4B55-8D37-60DAE9B4BBBE}" dt="2025-06-25T02:40:26.412" v="432" actId="1076"/>
        <pc:sldMkLst>
          <pc:docMk/>
          <pc:sldMk cId="570666090" sldId="2147483468"/>
        </pc:sldMkLst>
        <pc:spChg chg="add mod">
          <ac:chgData name="小橋 ひかる(kobashi-hikaru.36z)" userId="803423bd-1353-4804-847d-8548a6a4834b" providerId="ADAL" clId="{04ECE877-FD6B-4B55-8D37-60DAE9B4BBBE}" dt="2025-06-25T02:40:26.412" v="432" actId="1076"/>
          <ac:spMkLst>
            <pc:docMk/>
            <pc:sldMk cId="570666090" sldId="2147483468"/>
            <ac:spMk id="11" creationId="{56A5DB68-9583-B98D-5DF9-120A8B73914F}"/>
          </ac:spMkLst>
        </pc:spChg>
        <pc:spChg chg="mod">
          <ac:chgData name="小橋 ひかる(kobashi-hikaru.36z)" userId="803423bd-1353-4804-847d-8548a6a4834b" providerId="ADAL" clId="{04ECE877-FD6B-4B55-8D37-60DAE9B4BBBE}" dt="2025-06-25T02:40:20.949" v="431" actId="1076"/>
          <ac:spMkLst>
            <pc:docMk/>
            <pc:sldMk cId="570666090" sldId="2147483468"/>
            <ac:spMk id="14" creationId="{8AB3D2A8-1050-E658-3712-84A3AB2D80D9}"/>
          </ac:spMkLst>
        </pc:spChg>
        <pc:spChg chg="topLvl">
          <ac:chgData name="小橋 ひかる(kobashi-hikaru.36z)" userId="803423bd-1353-4804-847d-8548a6a4834b" providerId="ADAL" clId="{04ECE877-FD6B-4B55-8D37-60DAE9B4BBBE}" dt="2025-06-25T02:40:14.087" v="430" actId="478"/>
          <ac:spMkLst>
            <pc:docMk/>
            <pc:sldMk cId="570666090" sldId="2147483468"/>
            <ac:spMk id="26" creationId="{A889522F-FA51-F14C-BAA2-ADEAB79DDF80}"/>
          </ac:spMkLst>
        </pc:spChg>
        <pc:spChg chg="del mod topLvl">
          <ac:chgData name="小橋 ひかる(kobashi-hikaru.36z)" userId="803423bd-1353-4804-847d-8548a6a4834b" providerId="ADAL" clId="{04ECE877-FD6B-4B55-8D37-60DAE9B4BBBE}" dt="2025-06-25T02:40:14.087" v="430" actId="478"/>
          <ac:spMkLst>
            <pc:docMk/>
            <pc:sldMk cId="570666090" sldId="2147483468"/>
            <ac:spMk id="27" creationId="{053B0485-00BC-3E4F-B797-35CB015D43DD}"/>
          </ac:spMkLst>
        </pc:spChg>
        <pc:spChg chg="mod">
          <ac:chgData name="小橋 ひかる(kobashi-hikaru.36z)" userId="803423bd-1353-4804-847d-8548a6a4834b" providerId="ADAL" clId="{04ECE877-FD6B-4B55-8D37-60DAE9B4BBBE}" dt="2025-06-25T02:32:10.648" v="274" actId="14100"/>
          <ac:spMkLst>
            <pc:docMk/>
            <pc:sldMk cId="570666090" sldId="2147483468"/>
            <ac:spMk id="35" creationId="{053B0485-00BC-3E4F-B797-35CB015D43DD}"/>
          </ac:spMkLst>
        </pc:spChg>
        <pc:grpChg chg="del">
          <ac:chgData name="小橋 ひかる(kobashi-hikaru.36z)" userId="803423bd-1353-4804-847d-8548a6a4834b" providerId="ADAL" clId="{04ECE877-FD6B-4B55-8D37-60DAE9B4BBBE}" dt="2025-06-25T02:40:14.087" v="430" actId="478"/>
          <ac:grpSpMkLst>
            <pc:docMk/>
            <pc:sldMk cId="570666090" sldId="2147483468"/>
            <ac:grpSpMk id="5" creationId="{00000000-0000-0000-0000-000000000000}"/>
          </ac:grpSpMkLst>
        </pc:grpChg>
      </pc:sldChg>
      <pc:sldChg chg="addSp delSp modSp mod">
        <pc:chgData name="小橋 ひかる(kobashi-hikaru.36z)" userId="803423bd-1353-4804-847d-8548a6a4834b" providerId="ADAL" clId="{04ECE877-FD6B-4B55-8D37-60DAE9B4BBBE}" dt="2025-06-25T02:41:33.379" v="438" actId="1076"/>
        <pc:sldMkLst>
          <pc:docMk/>
          <pc:sldMk cId="2659361393" sldId="2147483469"/>
        </pc:sldMkLst>
        <pc:spChg chg="add mod">
          <ac:chgData name="小橋 ひかる(kobashi-hikaru.36z)" userId="803423bd-1353-4804-847d-8548a6a4834b" providerId="ADAL" clId="{04ECE877-FD6B-4B55-8D37-60DAE9B4BBBE}" dt="2025-06-25T02:41:33.379" v="438" actId="1076"/>
          <ac:spMkLst>
            <pc:docMk/>
            <pc:sldMk cId="2659361393" sldId="2147483469"/>
            <ac:spMk id="11" creationId="{3296081A-6F59-13FB-719C-829388151FA8}"/>
          </ac:spMkLst>
        </pc:spChg>
        <pc:spChg chg="mod">
          <ac:chgData name="小橋 ひかる(kobashi-hikaru.36z)" userId="803423bd-1353-4804-847d-8548a6a4834b" providerId="ADAL" clId="{04ECE877-FD6B-4B55-8D37-60DAE9B4BBBE}" dt="2025-06-25T02:41:24.961" v="437" actId="1076"/>
          <ac:spMkLst>
            <pc:docMk/>
            <pc:sldMk cId="2659361393" sldId="2147483469"/>
            <ac:spMk id="14" creationId="{8AB3D2A8-1050-E658-3712-84A3AB2D80D9}"/>
          </ac:spMkLst>
        </pc:spChg>
        <pc:spChg chg="topLvl">
          <ac:chgData name="小橋 ひかる(kobashi-hikaru.36z)" userId="803423bd-1353-4804-847d-8548a6a4834b" providerId="ADAL" clId="{04ECE877-FD6B-4B55-8D37-60DAE9B4BBBE}" dt="2025-06-25T02:41:17.477" v="436" actId="478"/>
          <ac:spMkLst>
            <pc:docMk/>
            <pc:sldMk cId="2659361393" sldId="2147483469"/>
            <ac:spMk id="26" creationId="{A889522F-FA51-F14C-BAA2-ADEAB79DDF80}"/>
          </ac:spMkLst>
        </pc:spChg>
        <pc:spChg chg="del mod topLvl">
          <ac:chgData name="小橋 ひかる(kobashi-hikaru.36z)" userId="803423bd-1353-4804-847d-8548a6a4834b" providerId="ADAL" clId="{04ECE877-FD6B-4B55-8D37-60DAE9B4BBBE}" dt="2025-06-25T02:41:17.477" v="436" actId="478"/>
          <ac:spMkLst>
            <pc:docMk/>
            <pc:sldMk cId="2659361393" sldId="2147483469"/>
            <ac:spMk id="27" creationId="{053B0485-00BC-3E4F-B797-35CB015D43DD}"/>
          </ac:spMkLst>
        </pc:spChg>
        <pc:spChg chg="mod">
          <ac:chgData name="小橋 ひかる(kobashi-hikaru.36z)" userId="803423bd-1353-4804-847d-8548a6a4834b" providerId="ADAL" clId="{04ECE877-FD6B-4B55-8D37-60DAE9B4BBBE}" dt="2025-06-25T02:32:38.786" v="295" actId="14100"/>
          <ac:spMkLst>
            <pc:docMk/>
            <pc:sldMk cId="2659361393" sldId="2147483469"/>
            <ac:spMk id="35" creationId="{053B0485-00BC-3E4F-B797-35CB015D43DD}"/>
          </ac:spMkLst>
        </pc:spChg>
        <pc:grpChg chg="del">
          <ac:chgData name="小橋 ひかる(kobashi-hikaru.36z)" userId="803423bd-1353-4804-847d-8548a6a4834b" providerId="ADAL" clId="{04ECE877-FD6B-4B55-8D37-60DAE9B4BBBE}" dt="2025-06-25T02:41:17.477" v="436" actId="478"/>
          <ac:grpSpMkLst>
            <pc:docMk/>
            <pc:sldMk cId="2659361393" sldId="2147483469"/>
            <ac:grpSpMk id="5" creationId="{00000000-0000-0000-0000-000000000000}"/>
          </ac:grpSpMkLst>
        </pc:grpChg>
      </pc:sldChg>
      <pc:sldChg chg="addSp delSp modSp mod">
        <pc:chgData name="小橋 ひかる(kobashi-hikaru.36z)" userId="803423bd-1353-4804-847d-8548a6a4834b" providerId="ADAL" clId="{04ECE877-FD6B-4B55-8D37-60DAE9B4BBBE}" dt="2025-06-25T02:41:51.425" v="440" actId="1076"/>
        <pc:sldMkLst>
          <pc:docMk/>
          <pc:sldMk cId="3250266370" sldId="2147483470"/>
        </pc:sldMkLst>
        <pc:spChg chg="add mod">
          <ac:chgData name="小橋 ひかる(kobashi-hikaru.36z)" userId="803423bd-1353-4804-847d-8548a6a4834b" providerId="ADAL" clId="{04ECE877-FD6B-4B55-8D37-60DAE9B4BBBE}" dt="2025-06-25T02:41:00.146" v="434"/>
          <ac:spMkLst>
            <pc:docMk/>
            <pc:sldMk cId="3250266370" sldId="2147483470"/>
            <ac:spMk id="11" creationId="{57D4A7FB-A225-2A83-6076-8997A7271A34}"/>
          </ac:spMkLst>
        </pc:spChg>
        <pc:spChg chg="mod">
          <ac:chgData name="小橋 ひかる(kobashi-hikaru.36z)" userId="803423bd-1353-4804-847d-8548a6a4834b" providerId="ADAL" clId="{04ECE877-FD6B-4B55-8D37-60DAE9B4BBBE}" dt="2025-06-25T02:41:51.425" v="440" actId="1076"/>
          <ac:spMkLst>
            <pc:docMk/>
            <pc:sldMk cId="3250266370" sldId="2147483470"/>
            <ac:spMk id="14" creationId="{8AB3D2A8-1050-E658-3712-84A3AB2D80D9}"/>
          </ac:spMkLst>
        </pc:spChg>
        <pc:spChg chg="topLvl">
          <ac:chgData name="小橋 ひかる(kobashi-hikaru.36z)" userId="803423bd-1353-4804-847d-8548a6a4834b" providerId="ADAL" clId="{04ECE877-FD6B-4B55-8D37-60DAE9B4BBBE}" dt="2025-06-25T02:41:43.480" v="439" actId="478"/>
          <ac:spMkLst>
            <pc:docMk/>
            <pc:sldMk cId="3250266370" sldId="2147483470"/>
            <ac:spMk id="26" creationId="{A889522F-FA51-F14C-BAA2-ADEAB79DDF80}"/>
          </ac:spMkLst>
        </pc:spChg>
        <pc:spChg chg="del mod topLvl">
          <ac:chgData name="小橋 ひかる(kobashi-hikaru.36z)" userId="803423bd-1353-4804-847d-8548a6a4834b" providerId="ADAL" clId="{04ECE877-FD6B-4B55-8D37-60DAE9B4BBBE}" dt="2025-06-25T02:41:43.480" v="439" actId="478"/>
          <ac:spMkLst>
            <pc:docMk/>
            <pc:sldMk cId="3250266370" sldId="2147483470"/>
            <ac:spMk id="27" creationId="{053B0485-00BC-3E4F-B797-35CB015D43DD}"/>
          </ac:spMkLst>
        </pc:spChg>
        <pc:spChg chg="mod">
          <ac:chgData name="小橋 ひかる(kobashi-hikaru.36z)" userId="803423bd-1353-4804-847d-8548a6a4834b" providerId="ADAL" clId="{04ECE877-FD6B-4B55-8D37-60DAE9B4BBBE}" dt="2025-06-25T02:32:58.825" v="316" actId="14100"/>
          <ac:spMkLst>
            <pc:docMk/>
            <pc:sldMk cId="3250266370" sldId="2147483470"/>
            <ac:spMk id="35" creationId="{053B0485-00BC-3E4F-B797-35CB015D43DD}"/>
          </ac:spMkLst>
        </pc:spChg>
        <pc:grpChg chg="del">
          <ac:chgData name="小橋 ひかる(kobashi-hikaru.36z)" userId="803423bd-1353-4804-847d-8548a6a4834b" providerId="ADAL" clId="{04ECE877-FD6B-4B55-8D37-60DAE9B4BBBE}" dt="2025-06-25T02:41:43.480" v="439" actId="478"/>
          <ac:grpSpMkLst>
            <pc:docMk/>
            <pc:sldMk cId="3250266370" sldId="2147483470"/>
            <ac:grpSpMk id="5" creationId="{00000000-0000-0000-0000-000000000000}"/>
          </ac:grpSpMkLst>
        </pc:grpChg>
      </pc:sldChg>
      <pc:sldChg chg="addSp delSp modSp mod">
        <pc:chgData name="小橋 ひかる(kobashi-hikaru.36z)" userId="803423bd-1353-4804-847d-8548a6a4834b" providerId="ADAL" clId="{04ECE877-FD6B-4B55-8D37-60DAE9B4BBBE}" dt="2025-06-25T02:42:15.647" v="443" actId="1076"/>
        <pc:sldMkLst>
          <pc:docMk/>
          <pc:sldMk cId="1289083530" sldId="2147483471"/>
        </pc:sldMkLst>
        <pc:spChg chg="add mod">
          <ac:chgData name="小橋 ひかる(kobashi-hikaru.36z)" userId="803423bd-1353-4804-847d-8548a6a4834b" providerId="ADAL" clId="{04ECE877-FD6B-4B55-8D37-60DAE9B4BBBE}" dt="2025-06-25T02:42:15.647" v="443" actId="1076"/>
          <ac:spMkLst>
            <pc:docMk/>
            <pc:sldMk cId="1289083530" sldId="2147483471"/>
            <ac:spMk id="11" creationId="{E0609350-860B-66BA-4D45-31F3FCCA827C}"/>
          </ac:spMkLst>
        </pc:spChg>
        <pc:spChg chg="mod">
          <ac:chgData name="小橋 ひかる(kobashi-hikaru.36z)" userId="803423bd-1353-4804-847d-8548a6a4834b" providerId="ADAL" clId="{04ECE877-FD6B-4B55-8D37-60DAE9B4BBBE}" dt="2025-06-25T02:42:08.399" v="442" actId="1076"/>
          <ac:spMkLst>
            <pc:docMk/>
            <pc:sldMk cId="1289083530" sldId="2147483471"/>
            <ac:spMk id="14" creationId="{8AB3D2A8-1050-E658-3712-84A3AB2D80D9}"/>
          </ac:spMkLst>
        </pc:spChg>
        <pc:spChg chg="topLvl">
          <ac:chgData name="小橋 ひかる(kobashi-hikaru.36z)" userId="803423bd-1353-4804-847d-8548a6a4834b" providerId="ADAL" clId="{04ECE877-FD6B-4B55-8D37-60DAE9B4BBBE}" dt="2025-06-25T02:42:04.290" v="441" actId="478"/>
          <ac:spMkLst>
            <pc:docMk/>
            <pc:sldMk cId="1289083530" sldId="2147483471"/>
            <ac:spMk id="26" creationId="{A889522F-FA51-F14C-BAA2-ADEAB79DDF80}"/>
          </ac:spMkLst>
        </pc:spChg>
        <pc:spChg chg="del mod topLvl">
          <ac:chgData name="小橋 ひかる(kobashi-hikaru.36z)" userId="803423bd-1353-4804-847d-8548a6a4834b" providerId="ADAL" clId="{04ECE877-FD6B-4B55-8D37-60DAE9B4BBBE}" dt="2025-06-25T02:42:04.290" v="441" actId="478"/>
          <ac:spMkLst>
            <pc:docMk/>
            <pc:sldMk cId="1289083530" sldId="2147483471"/>
            <ac:spMk id="27" creationId="{053B0485-00BC-3E4F-B797-35CB015D43DD}"/>
          </ac:spMkLst>
        </pc:spChg>
        <pc:spChg chg="mod">
          <ac:chgData name="小橋 ひかる(kobashi-hikaru.36z)" userId="803423bd-1353-4804-847d-8548a6a4834b" providerId="ADAL" clId="{04ECE877-FD6B-4B55-8D37-60DAE9B4BBBE}" dt="2025-06-25T02:33:28.605" v="341" actId="14100"/>
          <ac:spMkLst>
            <pc:docMk/>
            <pc:sldMk cId="1289083530" sldId="2147483471"/>
            <ac:spMk id="35" creationId="{053B0485-00BC-3E4F-B797-35CB015D43DD}"/>
          </ac:spMkLst>
        </pc:spChg>
        <pc:grpChg chg="del">
          <ac:chgData name="小橋 ひかる(kobashi-hikaru.36z)" userId="803423bd-1353-4804-847d-8548a6a4834b" providerId="ADAL" clId="{04ECE877-FD6B-4B55-8D37-60DAE9B4BBBE}" dt="2025-06-25T02:42:04.290" v="441" actId="478"/>
          <ac:grpSpMkLst>
            <pc:docMk/>
            <pc:sldMk cId="1289083530" sldId="2147483471"/>
            <ac:grpSpMk id="5" creationId="{00000000-0000-0000-0000-000000000000}"/>
          </ac:grpSpMkLst>
        </pc:gr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2025/6/26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2025/6/26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2025/6/26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2025/6/26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2025/6/26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2025/6/26</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2228</Words>
  <PresentationFormat>A4 210 x 297 mm</PresentationFormat>
  <Paragraphs>123</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ediaServiceImageTags">
    <vt:lpwstr/>
  </property>
</Properties>
</file>