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8"/>
  </p:notesMasterIdLst>
  <p:sldIdLst>
    <p:sldId id="257" r:id="rId2"/>
    <p:sldId id="256" r:id="rId3"/>
    <p:sldId id="259" r:id="rId4"/>
    <p:sldId id="260" r:id="rId5"/>
    <p:sldId id="261" r:id="rId6"/>
    <p:sldId id="262" r:id="rId7"/>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47"/>
    <p:restoredTop sz="94660"/>
  </p:normalViewPr>
  <p:slideViewPr>
    <p:cSldViewPr>
      <p:cViewPr varScale="1">
        <p:scale>
          <a:sx n="152" d="100"/>
          <a:sy n="152" d="100"/>
        </p:scale>
        <p:origin x="798" y="138"/>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3"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4"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2025/9/1</a:t>
            </a:fld>
            <a:endParaRPr kumimoji="1" lang="ja-JP" altLang="en-US"/>
          </a:p>
        </p:txBody>
      </p:sp>
      <p:sp>
        <p:nvSpPr>
          <p:cNvPr id="1105"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6"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7"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8"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9" name="四角形 9"/>
          <p:cNvSpPr>
            <a:spLocks noGrp="1" noRot="1" noChangeAspect="1"/>
          </p:cNvSpPr>
          <p:nvPr>
            <p:ph type="sldImg" idx="2"/>
          </p:nvPr>
        </p:nvSpPr>
        <p:spPr>
          <a:prstGeom prst="rect">
            <a:avLst/>
          </a:prstGeom>
        </p:spPr>
        <p:txBody>
          <a:bodyPr/>
          <a:lstStyle/>
          <a:p>
            <a:endParaRPr kumimoji="1" lang="ja-JP" altLang="en-US"/>
          </a:p>
        </p:txBody>
      </p:sp>
      <p:sp>
        <p:nvSpPr>
          <p:cNvPr id="1110" name="四角形 10"/>
          <p:cNvSpPr>
            <a:spLocks noGrp="1"/>
          </p:cNvSpPr>
          <p:nvPr>
            <p:ph type="body" sz="quarter" idx="3"/>
          </p:nvPr>
        </p:nvSpPr>
        <p:spPr>
          <a:prstGeom prst="rect">
            <a:avLst/>
          </a:prstGeom>
        </p:spPr>
        <p:txBody>
          <a:bodyPr/>
          <a:lstStyle/>
          <a:p>
            <a:endParaRPr kumimoji="1" lang="ja-JP" altLang="en-US"/>
          </a:p>
        </p:txBody>
      </p:sp>
      <p:sp>
        <p:nvSpPr>
          <p:cNvPr id="1111" name="四角形 1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2</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9" name="四角形 0"/>
          <p:cNvSpPr>
            <a:spLocks noGrp="1" noRot="1" noChangeAspect="1"/>
          </p:cNvSpPr>
          <p:nvPr>
            <p:ph type="sldImg" idx="2"/>
          </p:nvPr>
        </p:nvSpPr>
        <p:spPr>
          <a:prstGeom prst="rect">
            <a:avLst/>
          </a:prstGeom>
        </p:spPr>
        <p:txBody>
          <a:bodyPr/>
          <a:lstStyle/>
          <a:p>
            <a:endParaRPr kumimoji="1" lang="ja-JP" altLang="en-US"/>
          </a:p>
        </p:txBody>
      </p:sp>
      <p:sp>
        <p:nvSpPr>
          <p:cNvPr id="1110" name="四角形 0"/>
          <p:cNvSpPr>
            <a:spLocks noGrp="1"/>
          </p:cNvSpPr>
          <p:nvPr>
            <p:ph type="body" sz="quarter" idx="3"/>
          </p:nvPr>
        </p:nvSpPr>
        <p:spPr>
          <a:prstGeom prst="rect">
            <a:avLst/>
          </a:prstGeom>
        </p:spPr>
        <p:txBody>
          <a:bodyPr/>
          <a:lstStyle/>
          <a:p>
            <a:endParaRPr kumimoji="1" lang="ja-JP" altLang="en-US"/>
          </a:p>
        </p:txBody>
      </p:sp>
      <p:sp>
        <p:nvSpPr>
          <p:cNvPr id="1111" name="四角形 0"/>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3</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9" name="四角形 0"/>
          <p:cNvSpPr>
            <a:spLocks noGrp="1" noRot="1" noChangeAspect="1"/>
          </p:cNvSpPr>
          <p:nvPr>
            <p:ph type="sldImg" idx="2"/>
          </p:nvPr>
        </p:nvSpPr>
        <p:spPr>
          <a:prstGeom prst="rect">
            <a:avLst/>
          </a:prstGeom>
        </p:spPr>
        <p:txBody>
          <a:bodyPr/>
          <a:lstStyle/>
          <a:p>
            <a:endParaRPr kumimoji="1" lang="ja-JP" altLang="en-US"/>
          </a:p>
        </p:txBody>
      </p:sp>
      <p:sp>
        <p:nvSpPr>
          <p:cNvPr id="1110" name="四角形 0"/>
          <p:cNvSpPr>
            <a:spLocks noGrp="1"/>
          </p:cNvSpPr>
          <p:nvPr>
            <p:ph type="body" sz="quarter" idx="3"/>
          </p:nvPr>
        </p:nvSpPr>
        <p:spPr>
          <a:prstGeom prst="rect">
            <a:avLst/>
          </a:prstGeom>
        </p:spPr>
        <p:txBody>
          <a:bodyPr/>
          <a:lstStyle/>
          <a:p>
            <a:endParaRPr kumimoji="1" lang="ja-JP" altLang="en-US"/>
          </a:p>
        </p:txBody>
      </p:sp>
      <p:sp>
        <p:nvSpPr>
          <p:cNvPr id="1111" name="四角形 0"/>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4</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9" name="四角形 0"/>
          <p:cNvSpPr>
            <a:spLocks noGrp="1" noRot="1" noChangeAspect="1"/>
          </p:cNvSpPr>
          <p:nvPr>
            <p:ph type="sldImg" idx="2"/>
          </p:nvPr>
        </p:nvSpPr>
        <p:spPr>
          <a:prstGeom prst="rect">
            <a:avLst/>
          </a:prstGeom>
        </p:spPr>
        <p:txBody>
          <a:bodyPr/>
          <a:lstStyle/>
          <a:p>
            <a:endParaRPr kumimoji="1" lang="ja-JP" altLang="en-US"/>
          </a:p>
        </p:txBody>
      </p:sp>
      <p:sp>
        <p:nvSpPr>
          <p:cNvPr id="1110" name="四角形 0"/>
          <p:cNvSpPr>
            <a:spLocks noGrp="1"/>
          </p:cNvSpPr>
          <p:nvPr>
            <p:ph type="body" sz="quarter" idx="3"/>
          </p:nvPr>
        </p:nvSpPr>
        <p:spPr>
          <a:prstGeom prst="rect">
            <a:avLst/>
          </a:prstGeom>
        </p:spPr>
        <p:txBody>
          <a:bodyPr/>
          <a:lstStyle/>
          <a:p>
            <a:endParaRPr kumimoji="1" lang="ja-JP" altLang="en-US"/>
          </a:p>
        </p:txBody>
      </p:sp>
      <p:sp>
        <p:nvSpPr>
          <p:cNvPr id="1111" name="四角形 0"/>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5</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9" name="四角形 0"/>
          <p:cNvSpPr>
            <a:spLocks noGrp="1" noRot="1" noChangeAspect="1"/>
          </p:cNvSpPr>
          <p:nvPr>
            <p:ph type="sldImg" idx="2"/>
          </p:nvPr>
        </p:nvSpPr>
        <p:spPr>
          <a:prstGeom prst="rect">
            <a:avLst/>
          </a:prstGeom>
        </p:spPr>
        <p:txBody>
          <a:bodyPr/>
          <a:lstStyle/>
          <a:p>
            <a:endParaRPr kumimoji="1" lang="ja-JP" altLang="en-US"/>
          </a:p>
        </p:txBody>
      </p:sp>
      <p:sp>
        <p:nvSpPr>
          <p:cNvPr id="1110" name="四角形 0"/>
          <p:cNvSpPr>
            <a:spLocks noGrp="1"/>
          </p:cNvSpPr>
          <p:nvPr>
            <p:ph type="body" sz="quarter" idx="3"/>
          </p:nvPr>
        </p:nvSpPr>
        <p:spPr>
          <a:prstGeom prst="rect">
            <a:avLst/>
          </a:prstGeom>
        </p:spPr>
        <p:txBody>
          <a:bodyPr/>
          <a:lstStyle/>
          <a:p>
            <a:endParaRPr kumimoji="1" lang="ja-JP" altLang="en-US"/>
          </a:p>
        </p:txBody>
      </p:sp>
      <p:sp>
        <p:nvSpPr>
          <p:cNvPr id="1111" name="四角形 0"/>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6</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3375" name="正方形/長方形 6"/>
          <p:cNvSpPr/>
          <p:nvPr/>
        </p:nvSpPr>
        <p:spPr>
          <a:xfrm>
            <a:off x="0" y="0"/>
            <a:ext cx="9144000" cy="5143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76" name="サブタイトル 2"/>
          <p:cNvSpPr>
            <a:spLocks noGrp="1"/>
          </p:cNvSpPr>
          <p:nvPr>
            <p:ph type="subTitle" idx="1"/>
          </p:nvPr>
        </p:nvSpPr>
        <p:spPr>
          <a:xfrm>
            <a:off x="3167844" y="3651870"/>
            <a:ext cx="5518956" cy="828092"/>
          </a:xfrm>
        </p:spPr>
        <p:txBody>
          <a:bodyPr anchor="ctr"/>
          <a:lstStyle>
            <a:lvl1pPr marL="0" indent="0" algn="r">
              <a:buNone/>
              <a:defRPr>
                <a:solidFill>
                  <a:schemeClr val="accent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マスター サブタイトルの書式設定</a:t>
            </a:r>
            <a:endParaRPr kumimoji="1" lang="ja-JP" altLang="en-US" dirty="0"/>
          </a:p>
        </p:txBody>
      </p:sp>
      <p:sp>
        <p:nvSpPr>
          <p:cNvPr id="3377" name="日付プレースホルダー 3"/>
          <p:cNvSpPr>
            <a:spLocks noGrp="1"/>
          </p:cNvSpPr>
          <p:nvPr>
            <p:ph type="dt" sz="half" idx="10"/>
          </p:nvPr>
        </p:nvSpPr>
        <p:spPr/>
        <p:txBody>
          <a:bodyPr/>
          <a:lstStyle/>
          <a:p>
            <a:fld id="{D2C120F9-CCC8-41B8-9CF4-81F36477B867}" type="datetimeFigureOut">
              <a:rPr kumimoji="1" lang="ja-JP" altLang="en-US" smtClean="0"/>
              <a:t>2025/9/1</a:t>
            </a:fld>
            <a:endParaRPr kumimoji="1" lang="ja-JP" altLang="en-US" dirty="0"/>
          </a:p>
        </p:txBody>
      </p:sp>
      <p:sp>
        <p:nvSpPr>
          <p:cNvPr id="3378" name="フッター プレースホルダー 4"/>
          <p:cNvSpPr>
            <a:spLocks noGrp="1"/>
          </p:cNvSpPr>
          <p:nvPr>
            <p:ph type="ftr" sz="quarter" idx="11"/>
          </p:nvPr>
        </p:nvSpPr>
        <p:spPr/>
        <p:txBody>
          <a:bodyPr/>
          <a:lstStyle/>
          <a:p>
            <a:endParaRPr kumimoji="1" lang="ja-JP" altLang="en-US" dirty="0"/>
          </a:p>
        </p:txBody>
      </p:sp>
      <p:sp>
        <p:nvSpPr>
          <p:cNvPr id="3379" name="スライド番号プレースホルダー 5"/>
          <p:cNvSpPr>
            <a:spLocks noGrp="1"/>
          </p:cNvSpPr>
          <p:nvPr>
            <p:ph type="sldNum" sz="quarter" idx="12"/>
          </p:nvPr>
        </p:nvSpPr>
        <p:spPr/>
        <p:txBody>
          <a:bodyPr/>
          <a:lstStyle/>
          <a:p>
            <a:fld id="{7C9EFBE2-5886-415F-8C0C-55794DADCA2A}" type="slidenum">
              <a:rPr kumimoji="1" lang="ja-JP" altLang="en-US" smtClean="0"/>
              <a:t>‹#›</a:t>
            </a:fld>
            <a:endParaRPr kumimoji="1" lang="ja-JP" altLang="en-US" dirty="0"/>
          </a:p>
        </p:txBody>
      </p:sp>
      <p:sp>
        <p:nvSpPr>
          <p:cNvPr id="3380" name="タイトル プレースホルダー 1"/>
          <p:cNvSpPr>
            <a:spLocks noGrp="1"/>
          </p:cNvSpPr>
          <p:nvPr>
            <p:ph type="title"/>
          </p:nvPr>
        </p:nvSpPr>
        <p:spPr>
          <a:xfrm>
            <a:off x="2590800" y="339502"/>
            <a:ext cx="6096000" cy="3132348"/>
          </a:xfrm>
          <a:prstGeom prst="rect">
            <a:avLst/>
          </a:prstGeom>
        </p:spPr>
        <p:txBody>
          <a:bodyPr vert="horz" lIns="91440" tIns="45720" rIns="91440" bIns="45720" rtlCol="0" anchor="ctr">
            <a:noAutofit/>
          </a:bodyPr>
          <a:lstStyle>
            <a:lvl1pPr algn="r">
              <a:defRPr sz="7200"/>
            </a:lvl1pPr>
          </a:lstStyle>
          <a:p>
            <a:r>
              <a:rPr kumimoji="1" lang="ja-JP" altLang="en-US" dirty="0" smtClean="0"/>
              <a:t>マスター タイトルの書式設定</a:t>
            </a:r>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3441" name="正方形/長方形 6"/>
          <p:cNvSpPr/>
          <p:nvPr/>
        </p:nvSpPr>
        <p:spPr>
          <a:xfrm>
            <a:off x="0" y="0"/>
            <a:ext cx="9144000" cy="5143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42"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344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3444" name="日付プレースホルダー 3"/>
          <p:cNvSpPr>
            <a:spLocks noGrp="1"/>
          </p:cNvSpPr>
          <p:nvPr>
            <p:ph type="dt" sz="half" idx="10"/>
          </p:nvPr>
        </p:nvSpPr>
        <p:spPr/>
        <p:txBody>
          <a:bodyPr/>
          <a:lstStyle/>
          <a:p>
            <a:fld id="{D2C120F9-CCC8-41B8-9CF4-81F36477B867}" type="datetimeFigureOut">
              <a:rPr kumimoji="1" lang="ja-JP" altLang="en-US" smtClean="0"/>
              <a:t>2025/9/1</a:t>
            </a:fld>
            <a:endParaRPr kumimoji="1" lang="ja-JP" altLang="en-US" dirty="0"/>
          </a:p>
        </p:txBody>
      </p:sp>
      <p:sp>
        <p:nvSpPr>
          <p:cNvPr id="3445" name="フッター プレースホルダー 4"/>
          <p:cNvSpPr>
            <a:spLocks noGrp="1"/>
          </p:cNvSpPr>
          <p:nvPr>
            <p:ph type="ftr" sz="quarter" idx="11"/>
          </p:nvPr>
        </p:nvSpPr>
        <p:spPr/>
        <p:txBody>
          <a:bodyPr/>
          <a:lstStyle/>
          <a:p>
            <a:endParaRPr kumimoji="1" lang="ja-JP" altLang="en-US" dirty="0"/>
          </a:p>
        </p:txBody>
      </p:sp>
      <p:sp>
        <p:nvSpPr>
          <p:cNvPr id="3446" name="スライド番号プレースホルダー 5"/>
          <p:cNvSpPr>
            <a:spLocks noGrp="1"/>
          </p:cNvSpPr>
          <p:nvPr>
            <p:ph type="sldNum" sz="quarter" idx="12"/>
          </p:nvPr>
        </p:nvSpPr>
        <p:spPr/>
        <p:txBody>
          <a:bodyPr/>
          <a:lstStyle/>
          <a:p>
            <a:fld id="{7C9EFBE2-5886-415F-8C0C-55794DADCA2A}"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3448" name="正方形/長方形 6"/>
          <p:cNvSpPr/>
          <p:nvPr/>
        </p:nvSpPr>
        <p:spPr>
          <a:xfrm>
            <a:off x="0" y="0"/>
            <a:ext cx="9144000" cy="5143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49" name="縦書きタイトル 1"/>
          <p:cNvSpPr>
            <a:spLocks noGrp="1"/>
          </p:cNvSpPr>
          <p:nvPr>
            <p:ph type="title" orient="vert"/>
          </p:nvPr>
        </p:nvSpPr>
        <p:spPr>
          <a:xfrm>
            <a:off x="6876256" y="205979"/>
            <a:ext cx="1810544" cy="4388644"/>
          </a:xfrm>
        </p:spPr>
        <p:txBody>
          <a:bodyPr vert="eaVert"/>
          <a:lstStyle/>
          <a:p>
            <a:r>
              <a:rPr kumimoji="1" lang="ja-JP" altLang="en-US" smtClean="0"/>
              <a:t>マスター タイトルの書式設定</a:t>
            </a:r>
            <a:endParaRPr kumimoji="1" lang="ja-JP" altLang="en-US" dirty="0"/>
          </a:p>
        </p:txBody>
      </p:sp>
      <p:sp>
        <p:nvSpPr>
          <p:cNvPr id="3450" name="縦書きテキスト プレースホルダー 2"/>
          <p:cNvSpPr>
            <a:spLocks noGrp="1"/>
          </p:cNvSpPr>
          <p:nvPr>
            <p:ph type="body" orient="vert" idx="1"/>
          </p:nvPr>
        </p:nvSpPr>
        <p:spPr>
          <a:xfrm>
            <a:off x="457200" y="205979"/>
            <a:ext cx="6239036" cy="438864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3451" name="日付プレースホルダー 3"/>
          <p:cNvSpPr>
            <a:spLocks noGrp="1"/>
          </p:cNvSpPr>
          <p:nvPr>
            <p:ph type="dt" sz="half" idx="10"/>
          </p:nvPr>
        </p:nvSpPr>
        <p:spPr/>
        <p:txBody>
          <a:bodyPr/>
          <a:lstStyle/>
          <a:p>
            <a:fld id="{D2C120F9-CCC8-41B8-9CF4-81F36477B867}" type="datetimeFigureOut">
              <a:rPr kumimoji="1" lang="ja-JP" altLang="en-US" smtClean="0"/>
              <a:t>2025/9/1</a:t>
            </a:fld>
            <a:endParaRPr kumimoji="1" lang="ja-JP" altLang="en-US"/>
          </a:p>
        </p:txBody>
      </p:sp>
      <p:sp>
        <p:nvSpPr>
          <p:cNvPr id="3452" name="フッター プレースホルダー 4"/>
          <p:cNvSpPr>
            <a:spLocks noGrp="1"/>
          </p:cNvSpPr>
          <p:nvPr>
            <p:ph type="ftr" sz="quarter" idx="11"/>
          </p:nvPr>
        </p:nvSpPr>
        <p:spPr/>
        <p:txBody>
          <a:bodyPr/>
          <a:lstStyle/>
          <a:p>
            <a:endParaRPr kumimoji="1" lang="ja-JP" altLang="en-US"/>
          </a:p>
        </p:txBody>
      </p:sp>
      <p:sp>
        <p:nvSpPr>
          <p:cNvPr id="3453" name="スライド番号プレースホルダー 5"/>
          <p:cNvSpPr>
            <a:spLocks noGrp="1"/>
          </p:cNvSpPr>
          <p:nvPr>
            <p:ph type="sldNum" sz="quarter" idx="12"/>
          </p:nvPr>
        </p:nvSpPr>
        <p:spPr/>
        <p:txBody>
          <a:bodyPr/>
          <a:lstStyle/>
          <a:p>
            <a:fld id="{7C9EFBE2-5886-415F-8C0C-55794DADCA2A}"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382" name="正方形/長方形 7"/>
          <p:cNvSpPr/>
          <p:nvPr/>
        </p:nvSpPr>
        <p:spPr>
          <a:xfrm>
            <a:off x="0" y="0"/>
            <a:ext cx="9144000" cy="5143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83"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3384"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3385" name="日付プレースホルダー 3"/>
          <p:cNvSpPr>
            <a:spLocks noGrp="1"/>
          </p:cNvSpPr>
          <p:nvPr>
            <p:ph type="dt" sz="half" idx="10"/>
          </p:nvPr>
        </p:nvSpPr>
        <p:spPr/>
        <p:txBody>
          <a:bodyPr/>
          <a:lstStyle/>
          <a:p>
            <a:fld id="{D2C120F9-CCC8-41B8-9CF4-81F36477B867}" type="datetimeFigureOut">
              <a:rPr kumimoji="1" lang="ja-JP" altLang="en-US" smtClean="0"/>
              <a:t>2025/9/1</a:t>
            </a:fld>
            <a:endParaRPr kumimoji="1" lang="ja-JP" altLang="en-US"/>
          </a:p>
        </p:txBody>
      </p:sp>
      <p:sp>
        <p:nvSpPr>
          <p:cNvPr id="3386" name="フッター プレースホルダー 4"/>
          <p:cNvSpPr>
            <a:spLocks noGrp="1"/>
          </p:cNvSpPr>
          <p:nvPr>
            <p:ph type="ftr" sz="quarter" idx="11"/>
          </p:nvPr>
        </p:nvSpPr>
        <p:spPr/>
        <p:txBody>
          <a:bodyPr/>
          <a:lstStyle/>
          <a:p>
            <a:endParaRPr kumimoji="1" lang="ja-JP" altLang="en-US"/>
          </a:p>
        </p:txBody>
      </p:sp>
      <p:sp>
        <p:nvSpPr>
          <p:cNvPr id="3387" name="スライド番号プレースホルダー 5"/>
          <p:cNvSpPr>
            <a:spLocks noGrp="1"/>
          </p:cNvSpPr>
          <p:nvPr>
            <p:ph type="sldNum" sz="quarter" idx="12"/>
          </p:nvPr>
        </p:nvSpPr>
        <p:spPr/>
        <p:txBody>
          <a:bodyPr/>
          <a:lstStyle/>
          <a:p>
            <a:fld id="{7C9EFBE2-5886-415F-8C0C-55794DADCA2A}"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3389" name="正方形/長方形 6"/>
          <p:cNvSpPr/>
          <p:nvPr/>
        </p:nvSpPr>
        <p:spPr>
          <a:xfrm>
            <a:off x="0" y="0"/>
            <a:ext cx="9144000" cy="5143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90" name="タイトル 1"/>
          <p:cNvSpPr>
            <a:spLocks noGrp="1"/>
          </p:cNvSpPr>
          <p:nvPr>
            <p:ph type="title"/>
          </p:nvPr>
        </p:nvSpPr>
        <p:spPr>
          <a:xfrm>
            <a:off x="457200" y="3399842"/>
            <a:ext cx="8229600" cy="832224"/>
          </a:xfrm>
        </p:spPr>
        <p:txBody>
          <a:bodyPr anchor="ctr"/>
          <a:lstStyle>
            <a:lvl1pPr algn="r">
              <a:defRPr sz="4000" b="0" cap="all"/>
            </a:lvl1pPr>
          </a:lstStyle>
          <a:p>
            <a:r>
              <a:rPr kumimoji="1" lang="ja-JP" altLang="en-US" smtClean="0"/>
              <a:t>マスター タイトルの書式設定</a:t>
            </a:r>
            <a:endParaRPr kumimoji="1" lang="ja-JP" altLang="en-US" dirty="0"/>
          </a:p>
        </p:txBody>
      </p:sp>
      <p:sp>
        <p:nvSpPr>
          <p:cNvPr id="3391" name="テキスト プレースホルダー 2"/>
          <p:cNvSpPr>
            <a:spLocks noGrp="1"/>
          </p:cNvSpPr>
          <p:nvPr>
            <p:ph type="body" idx="1"/>
          </p:nvPr>
        </p:nvSpPr>
        <p:spPr>
          <a:xfrm>
            <a:off x="457200" y="231490"/>
            <a:ext cx="8229600" cy="2988331"/>
          </a:xfrm>
        </p:spPr>
        <p:txBody>
          <a:bodyPr anchor="b"/>
          <a:lstStyle>
            <a:lvl1pPr marL="0" indent="0" algn="r">
              <a:buNone/>
              <a:defRPr sz="2000">
                <a:solidFill>
                  <a:schemeClr val="accent3">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3392" name="日付プレースホルダー 3"/>
          <p:cNvSpPr>
            <a:spLocks noGrp="1"/>
          </p:cNvSpPr>
          <p:nvPr>
            <p:ph type="dt" sz="half" idx="10"/>
          </p:nvPr>
        </p:nvSpPr>
        <p:spPr/>
        <p:txBody>
          <a:bodyPr/>
          <a:lstStyle/>
          <a:p>
            <a:fld id="{D2C120F9-CCC8-41B8-9CF4-81F36477B867}" type="datetimeFigureOut">
              <a:rPr kumimoji="1" lang="ja-JP" altLang="en-US" smtClean="0"/>
              <a:t>2025/9/1</a:t>
            </a:fld>
            <a:endParaRPr kumimoji="1" lang="ja-JP" altLang="en-US" dirty="0"/>
          </a:p>
        </p:txBody>
      </p:sp>
      <p:sp>
        <p:nvSpPr>
          <p:cNvPr id="3393" name="フッター プレースホルダー 4"/>
          <p:cNvSpPr>
            <a:spLocks noGrp="1"/>
          </p:cNvSpPr>
          <p:nvPr>
            <p:ph type="ftr" sz="quarter" idx="11"/>
          </p:nvPr>
        </p:nvSpPr>
        <p:spPr/>
        <p:txBody>
          <a:bodyPr/>
          <a:lstStyle/>
          <a:p>
            <a:endParaRPr kumimoji="1" lang="ja-JP" altLang="en-US" dirty="0"/>
          </a:p>
        </p:txBody>
      </p:sp>
      <p:sp>
        <p:nvSpPr>
          <p:cNvPr id="3394" name="スライド番号プレースホルダー 5"/>
          <p:cNvSpPr>
            <a:spLocks noGrp="1"/>
          </p:cNvSpPr>
          <p:nvPr>
            <p:ph type="sldNum" sz="quarter" idx="12"/>
          </p:nvPr>
        </p:nvSpPr>
        <p:spPr/>
        <p:txBody>
          <a:bodyPr/>
          <a:lstStyle/>
          <a:p>
            <a:fld id="{7C9EFBE2-5886-415F-8C0C-55794DADCA2A}" type="slidenum">
              <a:rPr kumimoji="1" lang="ja-JP" altLang="en-US" smtClean="0"/>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3396" name="正方形/長方形 7"/>
          <p:cNvSpPr/>
          <p:nvPr/>
        </p:nvSpPr>
        <p:spPr>
          <a:xfrm>
            <a:off x="0" y="0"/>
            <a:ext cx="9144000" cy="5143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97" name="タイトル 1"/>
          <p:cNvSpPr>
            <a:spLocks noGrp="1"/>
          </p:cNvSpPr>
          <p:nvPr>
            <p:ph type="title"/>
          </p:nvPr>
        </p:nvSpPr>
        <p:spPr/>
        <p:txBody>
          <a:bodyPr/>
          <a:lstStyle>
            <a:lvl1pPr algn="l">
              <a:defRPr/>
            </a:lvl1pPr>
          </a:lstStyle>
          <a:p>
            <a:r>
              <a:rPr kumimoji="1" lang="ja-JP" altLang="en-US" smtClean="0"/>
              <a:t>マスター タイトルの書式設定</a:t>
            </a:r>
            <a:endParaRPr kumimoji="1" lang="ja-JP" altLang="en-US" dirty="0"/>
          </a:p>
        </p:txBody>
      </p:sp>
      <p:sp>
        <p:nvSpPr>
          <p:cNvPr id="3398" name="コンテンツ プレースホルダー 2"/>
          <p:cNvSpPr>
            <a:spLocks noGrp="1"/>
          </p:cNvSpPr>
          <p:nvPr>
            <p:ph sz="half" idx="1"/>
          </p:nvPr>
        </p:nvSpPr>
        <p:spPr>
          <a:xfrm>
            <a:off x="448876" y="1208901"/>
            <a:ext cx="4038600" cy="3394472"/>
          </a:xfrm>
          <a:noFill/>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3399" name="コンテンツ プレースホルダー 3"/>
          <p:cNvSpPr>
            <a:spLocks noGrp="1"/>
          </p:cNvSpPr>
          <p:nvPr>
            <p:ph sz="half" idx="2"/>
          </p:nvPr>
        </p:nvSpPr>
        <p:spPr>
          <a:xfrm>
            <a:off x="4644008" y="1210323"/>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3400" name="日付プレースホルダー 4"/>
          <p:cNvSpPr>
            <a:spLocks noGrp="1"/>
          </p:cNvSpPr>
          <p:nvPr>
            <p:ph type="dt" sz="half" idx="10"/>
          </p:nvPr>
        </p:nvSpPr>
        <p:spPr/>
        <p:txBody>
          <a:bodyPr/>
          <a:lstStyle/>
          <a:p>
            <a:fld id="{D2C120F9-CCC8-41B8-9CF4-81F36477B867}" type="datetimeFigureOut">
              <a:rPr kumimoji="1" lang="ja-JP" altLang="en-US" smtClean="0"/>
              <a:t>2025/9/1</a:t>
            </a:fld>
            <a:endParaRPr kumimoji="1" lang="ja-JP" altLang="en-US" dirty="0"/>
          </a:p>
        </p:txBody>
      </p:sp>
      <p:sp>
        <p:nvSpPr>
          <p:cNvPr id="3401" name="フッター プレースホルダー 5"/>
          <p:cNvSpPr>
            <a:spLocks noGrp="1"/>
          </p:cNvSpPr>
          <p:nvPr>
            <p:ph type="ftr" sz="quarter" idx="11"/>
          </p:nvPr>
        </p:nvSpPr>
        <p:spPr/>
        <p:txBody>
          <a:bodyPr/>
          <a:lstStyle/>
          <a:p>
            <a:endParaRPr kumimoji="1" lang="ja-JP" altLang="en-US" dirty="0"/>
          </a:p>
        </p:txBody>
      </p:sp>
      <p:sp>
        <p:nvSpPr>
          <p:cNvPr id="3402" name="スライド番号プレースホルダー 6"/>
          <p:cNvSpPr>
            <a:spLocks noGrp="1"/>
          </p:cNvSpPr>
          <p:nvPr>
            <p:ph type="sldNum" sz="quarter" idx="12"/>
          </p:nvPr>
        </p:nvSpPr>
        <p:spPr/>
        <p:txBody>
          <a:bodyPr/>
          <a:lstStyle/>
          <a:p>
            <a:fld id="{7C9EFBE2-5886-415F-8C0C-55794DADCA2A}"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404" name="正方形/長方形 9"/>
          <p:cNvSpPr/>
          <p:nvPr/>
        </p:nvSpPr>
        <p:spPr>
          <a:xfrm>
            <a:off x="0" y="0"/>
            <a:ext cx="9144000" cy="5143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05" name="タイトル 1"/>
          <p:cNvSpPr>
            <a:spLocks noGrp="1"/>
          </p:cNvSpPr>
          <p:nvPr>
            <p:ph type="title"/>
          </p:nvPr>
        </p:nvSpPr>
        <p:spPr/>
        <p:txBody>
          <a:bodyPr/>
          <a:lstStyle>
            <a:lvl1pPr algn="l">
              <a:defRPr/>
            </a:lvl1pPr>
          </a:lstStyle>
          <a:p>
            <a:r>
              <a:rPr kumimoji="1" lang="ja-JP" altLang="en-US" smtClean="0"/>
              <a:t>マスター タイトルの書式設定</a:t>
            </a:r>
            <a:endParaRPr kumimoji="1" lang="ja-JP" altLang="en-US" dirty="0"/>
          </a:p>
        </p:txBody>
      </p:sp>
      <p:sp>
        <p:nvSpPr>
          <p:cNvPr id="3406" name="テキスト プレースホルダー 2"/>
          <p:cNvSpPr>
            <a:spLocks noGrp="1"/>
          </p:cNvSpPr>
          <p:nvPr>
            <p:ph type="body" idx="1"/>
          </p:nvPr>
        </p:nvSpPr>
        <p:spPr>
          <a:xfrm>
            <a:off x="457200" y="1203598"/>
            <a:ext cx="4040188" cy="375296"/>
          </a:xfrm>
          <a:noFill/>
          <a:ln>
            <a:noFill/>
          </a:ln>
        </p:spPr>
        <p:txBody>
          <a:bodyPr anchor="ctr">
            <a:normAutofit/>
          </a:bodyPr>
          <a:lstStyle>
            <a:lvl1pPr marL="0" indent="0" algn="ctr">
              <a:buNone/>
              <a:defRPr sz="20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3407" name="コンテンツ プレースホルダー 3"/>
          <p:cNvSpPr>
            <a:spLocks noGrp="1"/>
          </p:cNvSpPr>
          <p:nvPr>
            <p:ph sz="half" idx="2"/>
          </p:nvPr>
        </p:nvSpPr>
        <p:spPr>
          <a:xfrm>
            <a:off x="457200" y="1671650"/>
            <a:ext cx="4040188" cy="292297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3408" name="テキスト プレースホルダー 4"/>
          <p:cNvSpPr>
            <a:spLocks noGrp="1"/>
          </p:cNvSpPr>
          <p:nvPr>
            <p:ph type="body" sz="quarter" idx="3"/>
          </p:nvPr>
        </p:nvSpPr>
        <p:spPr>
          <a:xfrm>
            <a:off x="4645026" y="1203598"/>
            <a:ext cx="4041775" cy="375296"/>
          </a:xfrm>
          <a:noFill/>
        </p:spPr>
        <p:txBody>
          <a:bodyPr anchor="ctr">
            <a:normAutofit/>
          </a:bodyPr>
          <a:lstStyle>
            <a:lvl1pPr marL="0" indent="0" algn="ctr">
              <a:buNone/>
              <a:defRPr sz="20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3409" name="コンテンツ プレースホルダー 5"/>
          <p:cNvSpPr>
            <a:spLocks noGrp="1"/>
          </p:cNvSpPr>
          <p:nvPr>
            <p:ph sz="quarter" idx="4"/>
          </p:nvPr>
        </p:nvSpPr>
        <p:spPr>
          <a:xfrm>
            <a:off x="4645026" y="1671650"/>
            <a:ext cx="4041775" cy="292297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3410" name="日付プレースホルダー 6"/>
          <p:cNvSpPr>
            <a:spLocks noGrp="1"/>
          </p:cNvSpPr>
          <p:nvPr>
            <p:ph type="dt" sz="half" idx="10"/>
          </p:nvPr>
        </p:nvSpPr>
        <p:spPr/>
        <p:txBody>
          <a:bodyPr/>
          <a:lstStyle/>
          <a:p>
            <a:fld id="{D2C120F9-CCC8-41B8-9CF4-81F36477B867}" type="datetimeFigureOut">
              <a:rPr kumimoji="1" lang="ja-JP" altLang="en-US" smtClean="0"/>
              <a:t>2025/9/1</a:t>
            </a:fld>
            <a:endParaRPr kumimoji="1" lang="ja-JP" altLang="en-US"/>
          </a:p>
        </p:txBody>
      </p:sp>
      <p:sp>
        <p:nvSpPr>
          <p:cNvPr id="3411" name="フッター プレースホルダー 7"/>
          <p:cNvSpPr>
            <a:spLocks noGrp="1"/>
          </p:cNvSpPr>
          <p:nvPr>
            <p:ph type="ftr" sz="quarter" idx="11"/>
          </p:nvPr>
        </p:nvSpPr>
        <p:spPr/>
        <p:txBody>
          <a:bodyPr/>
          <a:lstStyle/>
          <a:p>
            <a:endParaRPr kumimoji="1" lang="ja-JP" altLang="en-US"/>
          </a:p>
        </p:txBody>
      </p:sp>
      <p:sp>
        <p:nvSpPr>
          <p:cNvPr id="3412" name="スライド番号プレースホルダー 8"/>
          <p:cNvSpPr>
            <a:spLocks noGrp="1"/>
          </p:cNvSpPr>
          <p:nvPr>
            <p:ph type="sldNum" sz="quarter" idx="12"/>
          </p:nvPr>
        </p:nvSpPr>
        <p:spPr/>
        <p:txBody>
          <a:bodyPr/>
          <a:lstStyle/>
          <a:p>
            <a:fld id="{7C9EFBE2-5886-415F-8C0C-55794DADCA2A}"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414" name="正方形/長方形 5"/>
          <p:cNvSpPr/>
          <p:nvPr/>
        </p:nvSpPr>
        <p:spPr>
          <a:xfrm>
            <a:off x="0" y="0"/>
            <a:ext cx="9144000" cy="5143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15" name="日付プレースホルダー 2"/>
          <p:cNvSpPr>
            <a:spLocks noGrp="1"/>
          </p:cNvSpPr>
          <p:nvPr>
            <p:ph type="dt" sz="half" idx="10"/>
          </p:nvPr>
        </p:nvSpPr>
        <p:spPr/>
        <p:txBody>
          <a:bodyPr/>
          <a:lstStyle/>
          <a:p>
            <a:fld id="{D2C120F9-CCC8-41B8-9CF4-81F36477B867}" type="datetimeFigureOut">
              <a:rPr kumimoji="1" lang="ja-JP" altLang="en-US" smtClean="0"/>
              <a:t>2025/9/1</a:t>
            </a:fld>
            <a:endParaRPr kumimoji="1" lang="ja-JP" altLang="en-US"/>
          </a:p>
        </p:txBody>
      </p:sp>
      <p:sp>
        <p:nvSpPr>
          <p:cNvPr id="3416" name="フッター プレースホルダー 3"/>
          <p:cNvSpPr>
            <a:spLocks noGrp="1"/>
          </p:cNvSpPr>
          <p:nvPr>
            <p:ph type="ftr" sz="quarter" idx="11"/>
          </p:nvPr>
        </p:nvSpPr>
        <p:spPr/>
        <p:txBody>
          <a:bodyPr/>
          <a:lstStyle/>
          <a:p>
            <a:endParaRPr kumimoji="1" lang="ja-JP" altLang="en-US"/>
          </a:p>
        </p:txBody>
      </p:sp>
      <p:sp>
        <p:nvSpPr>
          <p:cNvPr id="3417" name="スライド番号プレースホルダー 4"/>
          <p:cNvSpPr>
            <a:spLocks noGrp="1"/>
          </p:cNvSpPr>
          <p:nvPr>
            <p:ph type="sldNum" sz="quarter" idx="12"/>
          </p:nvPr>
        </p:nvSpPr>
        <p:spPr/>
        <p:txBody>
          <a:bodyPr/>
          <a:lstStyle/>
          <a:p>
            <a:fld id="{7C9EFBE2-5886-415F-8C0C-55794DADCA2A}" type="slidenum">
              <a:rPr kumimoji="1" lang="ja-JP" altLang="en-US" smtClean="0"/>
              <a:t>‹#›</a:t>
            </a:fld>
            <a:endParaRPr kumimoji="1" lang="ja-JP" altLang="en-US"/>
          </a:p>
        </p:txBody>
      </p:sp>
      <p:sp>
        <p:nvSpPr>
          <p:cNvPr id="3418" name="タイトル 6"/>
          <p:cNvSpPr>
            <a:spLocks noGrp="1"/>
          </p:cNvSpPr>
          <p:nvPr>
            <p:ph type="title"/>
          </p:nvPr>
        </p:nvSpPr>
        <p:spPr>
          <a:xfrm>
            <a:off x="2195736" y="555526"/>
            <a:ext cx="6480720" cy="3780420"/>
          </a:xfrm>
        </p:spPr>
        <p:txBody>
          <a:bodyPr>
            <a:normAutofit/>
          </a:bodyPr>
          <a:lstStyle>
            <a:lvl1pPr algn="r">
              <a:defRPr sz="7200"/>
            </a:lvl1pPr>
          </a:lstStyle>
          <a:p>
            <a:r>
              <a:rPr kumimoji="1" lang="ja-JP" altLang="en-US" smtClean="0"/>
              <a:t>マスター タイトルの書式設定</a:t>
            </a:r>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420" name="正方形/長方形 4"/>
          <p:cNvSpPr/>
          <p:nvPr/>
        </p:nvSpPr>
        <p:spPr>
          <a:xfrm>
            <a:off x="0" y="0"/>
            <a:ext cx="9144000" cy="5143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21" name="日付プレースホルダー 1"/>
          <p:cNvSpPr>
            <a:spLocks noGrp="1"/>
          </p:cNvSpPr>
          <p:nvPr>
            <p:ph type="dt" sz="half" idx="10"/>
          </p:nvPr>
        </p:nvSpPr>
        <p:spPr/>
        <p:txBody>
          <a:bodyPr/>
          <a:lstStyle/>
          <a:p>
            <a:fld id="{D2C120F9-CCC8-41B8-9CF4-81F36477B867}" type="datetimeFigureOut">
              <a:rPr kumimoji="1" lang="ja-JP" altLang="en-US" smtClean="0"/>
              <a:t>2025/9/1</a:t>
            </a:fld>
            <a:endParaRPr kumimoji="1" lang="ja-JP" altLang="en-US"/>
          </a:p>
        </p:txBody>
      </p:sp>
      <p:sp>
        <p:nvSpPr>
          <p:cNvPr id="3422" name="フッター プレースホルダー 2"/>
          <p:cNvSpPr>
            <a:spLocks noGrp="1"/>
          </p:cNvSpPr>
          <p:nvPr>
            <p:ph type="ftr" sz="quarter" idx="11"/>
          </p:nvPr>
        </p:nvSpPr>
        <p:spPr/>
        <p:txBody>
          <a:bodyPr/>
          <a:lstStyle/>
          <a:p>
            <a:endParaRPr kumimoji="1" lang="ja-JP" altLang="en-US"/>
          </a:p>
        </p:txBody>
      </p:sp>
      <p:sp>
        <p:nvSpPr>
          <p:cNvPr id="3423" name="スライド番号プレースホルダー 3"/>
          <p:cNvSpPr>
            <a:spLocks noGrp="1"/>
          </p:cNvSpPr>
          <p:nvPr>
            <p:ph type="sldNum" sz="quarter" idx="12"/>
          </p:nvPr>
        </p:nvSpPr>
        <p:spPr/>
        <p:txBody>
          <a:bodyPr/>
          <a:lstStyle/>
          <a:p>
            <a:fld id="{7C9EFBE2-5886-415F-8C0C-55794DADCA2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3425" name="正方形/長方形 7"/>
          <p:cNvSpPr/>
          <p:nvPr/>
        </p:nvSpPr>
        <p:spPr>
          <a:xfrm>
            <a:off x="0" y="0"/>
            <a:ext cx="9144000" cy="5143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26" name="コンテンツ プレースホルダー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3427" name="テキスト プレースホルダー 3"/>
          <p:cNvSpPr>
            <a:spLocks noGrp="1"/>
          </p:cNvSpPr>
          <p:nvPr>
            <p:ph type="body" sz="half" idx="2"/>
          </p:nvPr>
        </p:nvSpPr>
        <p:spPr>
          <a:xfrm>
            <a:off x="457201" y="1311610"/>
            <a:ext cx="3008313" cy="3283013"/>
          </a:xfrm>
        </p:spPr>
        <p:txBody>
          <a:bodyPr/>
          <a:lstStyle>
            <a:lvl1pPr marL="0" indent="0" algn="ctr">
              <a:buNone/>
              <a:defRPr sz="14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3428" name="日付プレースホルダー 4"/>
          <p:cNvSpPr>
            <a:spLocks noGrp="1"/>
          </p:cNvSpPr>
          <p:nvPr>
            <p:ph type="dt" sz="half" idx="10"/>
          </p:nvPr>
        </p:nvSpPr>
        <p:spPr/>
        <p:txBody>
          <a:bodyPr/>
          <a:lstStyle/>
          <a:p>
            <a:fld id="{D2C120F9-CCC8-41B8-9CF4-81F36477B867}" type="datetimeFigureOut">
              <a:rPr kumimoji="1" lang="ja-JP" altLang="en-US" smtClean="0"/>
              <a:t>2025/9/1</a:t>
            </a:fld>
            <a:endParaRPr kumimoji="1" lang="ja-JP" altLang="en-US"/>
          </a:p>
        </p:txBody>
      </p:sp>
      <p:sp>
        <p:nvSpPr>
          <p:cNvPr id="3429" name="フッター プレースホルダー 5"/>
          <p:cNvSpPr>
            <a:spLocks noGrp="1"/>
          </p:cNvSpPr>
          <p:nvPr>
            <p:ph type="ftr" sz="quarter" idx="11"/>
          </p:nvPr>
        </p:nvSpPr>
        <p:spPr/>
        <p:txBody>
          <a:bodyPr/>
          <a:lstStyle/>
          <a:p>
            <a:endParaRPr kumimoji="1" lang="ja-JP" altLang="en-US"/>
          </a:p>
        </p:txBody>
      </p:sp>
      <p:sp>
        <p:nvSpPr>
          <p:cNvPr id="3430" name="スライド番号プレースホルダー 6"/>
          <p:cNvSpPr>
            <a:spLocks noGrp="1"/>
          </p:cNvSpPr>
          <p:nvPr>
            <p:ph type="sldNum" sz="quarter" idx="12"/>
          </p:nvPr>
        </p:nvSpPr>
        <p:spPr/>
        <p:txBody>
          <a:bodyPr/>
          <a:lstStyle/>
          <a:p>
            <a:fld id="{7C9EFBE2-5886-415F-8C0C-55794DADCA2A}" type="slidenum">
              <a:rPr kumimoji="1" lang="ja-JP" altLang="en-US" smtClean="0"/>
              <a:t>‹#›</a:t>
            </a:fld>
            <a:endParaRPr kumimoji="1" lang="ja-JP" altLang="en-US" dirty="0"/>
          </a:p>
        </p:txBody>
      </p:sp>
      <p:sp>
        <p:nvSpPr>
          <p:cNvPr id="3431" name="タイトル 9"/>
          <p:cNvSpPr>
            <a:spLocks noGrp="1"/>
          </p:cNvSpPr>
          <p:nvPr>
            <p:ph type="title"/>
          </p:nvPr>
        </p:nvSpPr>
        <p:spPr>
          <a:xfrm>
            <a:off x="457200" y="205978"/>
            <a:ext cx="3008314" cy="961615"/>
          </a:xfrm>
        </p:spPr>
        <p:txBody>
          <a:bodyPr>
            <a:normAutofit/>
          </a:bodyPr>
          <a:lstStyle>
            <a:lvl1pPr algn="l">
              <a:defRPr sz="2000"/>
            </a:lvl1pPr>
          </a:lstStyle>
          <a:p>
            <a:r>
              <a:rPr kumimoji="1" lang="ja-JP" altLang="en-US" smtClean="0"/>
              <a:t>マスター タイトルの書式設定</a:t>
            </a:r>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3433" name="正方形/長方形 7"/>
          <p:cNvSpPr/>
          <p:nvPr/>
        </p:nvSpPr>
        <p:spPr>
          <a:xfrm>
            <a:off x="0" y="0"/>
            <a:ext cx="9144000" cy="5143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34" name="図プレースホルダー 2"/>
          <p:cNvSpPr>
            <a:spLocks noGrp="1"/>
          </p:cNvSpPr>
          <p:nvPr>
            <p:ph type="pic" idx="1"/>
          </p:nvPr>
        </p:nvSpPr>
        <p:spPr>
          <a:xfrm>
            <a:off x="457200" y="459581"/>
            <a:ext cx="8229600" cy="2904257"/>
          </a:xfrm>
        </p:spPr>
        <p:txBody>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3435" name="テキスト プレースホルダー 3"/>
          <p:cNvSpPr>
            <a:spLocks noGrp="1"/>
          </p:cNvSpPr>
          <p:nvPr>
            <p:ph type="body" sz="half" idx="2"/>
          </p:nvPr>
        </p:nvSpPr>
        <p:spPr>
          <a:xfrm>
            <a:off x="457200" y="4025503"/>
            <a:ext cx="8229600" cy="603647"/>
          </a:xfrm>
        </p:spPr>
        <p:txBody>
          <a:bodyPr/>
          <a:lstStyle>
            <a:lvl1pPr marL="0" indent="0" algn="l">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3436" name="日付プレースホルダー 4"/>
          <p:cNvSpPr>
            <a:spLocks noGrp="1"/>
          </p:cNvSpPr>
          <p:nvPr>
            <p:ph type="dt" sz="half" idx="10"/>
          </p:nvPr>
        </p:nvSpPr>
        <p:spPr/>
        <p:txBody>
          <a:bodyPr/>
          <a:lstStyle/>
          <a:p>
            <a:fld id="{D2C120F9-CCC8-41B8-9CF4-81F36477B867}" type="datetimeFigureOut">
              <a:rPr kumimoji="1" lang="ja-JP" altLang="en-US" smtClean="0"/>
              <a:t>2025/9/1</a:t>
            </a:fld>
            <a:endParaRPr kumimoji="1" lang="ja-JP" altLang="en-US"/>
          </a:p>
        </p:txBody>
      </p:sp>
      <p:sp>
        <p:nvSpPr>
          <p:cNvPr id="3437" name="フッター プレースホルダー 5"/>
          <p:cNvSpPr>
            <a:spLocks noGrp="1"/>
          </p:cNvSpPr>
          <p:nvPr>
            <p:ph type="ftr" sz="quarter" idx="11"/>
          </p:nvPr>
        </p:nvSpPr>
        <p:spPr/>
        <p:txBody>
          <a:bodyPr/>
          <a:lstStyle/>
          <a:p>
            <a:endParaRPr kumimoji="1" lang="ja-JP" altLang="en-US"/>
          </a:p>
        </p:txBody>
      </p:sp>
      <p:sp>
        <p:nvSpPr>
          <p:cNvPr id="3438" name="スライド番号プレースホルダー 6"/>
          <p:cNvSpPr>
            <a:spLocks noGrp="1"/>
          </p:cNvSpPr>
          <p:nvPr>
            <p:ph type="sldNum" sz="quarter" idx="12"/>
          </p:nvPr>
        </p:nvSpPr>
        <p:spPr/>
        <p:txBody>
          <a:bodyPr/>
          <a:lstStyle/>
          <a:p>
            <a:fld id="{7C9EFBE2-5886-415F-8C0C-55794DADCA2A}" type="slidenum">
              <a:rPr kumimoji="1" lang="ja-JP" altLang="en-US" smtClean="0"/>
              <a:t>‹#›</a:t>
            </a:fld>
            <a:endParaRPr kumimoji="1" lang="ja-JP" altLang="en-US"/>
          </a:p>
        </p:txBody>
      </p:sp>
      <p:sp>
        <p:nvSpPr>
          <p:cNvPr id="3439" name="タイトル 11"/>
          <p:cNvSpPr>
            <a:spLocks noGrp="1"/>
          </p:cNvSpPr>
          <p:nvPr>
            <p:ph type="title"/>
          </p:nvPr>
        </p:nvSpPr>
        <p:spPr>
          <a:xfrm>
            <a:off x="457200" y="3579862"/>
            <a:ext cx="8229600" cy="389198"/>
          </a:xfrm>
        </p:spPr>
        <p:txBody>
          <a:bodyPr>
            <a:noAutofit/>
          </a:bodyPr>
          <a:lstStyle>
            <a:lvl1pPr>
              <a:defRPr sz="2000"/>
            </a:lvl1pPr>
          </a:lstStyle>
          <a:p>
            <a:r>
              <a:rPr kumimoji="1" lang="ja-JP" altLang="en-US" smtClean="0"/>
              <a:t>マスター タイトルの書式設定</a:t>
            </a:r>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369" name="タイトル プレースホルダー 1"/>
          <p:cNvSpPr>
            <a:spLocks noGrp="1"/>
          </p:cNvSpPr>
          <p:nvPr>
            <p:ph type="title"/>
          </p:nvPr>
        </p:nvSpPr>
        <p:spPr>
          <a:xfrm>
            <a:off x="457200" y="205979"/>
            <a:ext cx="8229600" cy="857250"/>
          </a:xfrm>
          <a:prstGeom prst="rect">
            <a:avLst/>
          </a:prstGeom>
        </p:spPr>
        <p:txBody>
          <a:bodyPr vert="horz" lIns="91440" tIns="45720" rIns="91440" bIns="45720" rtlCol="0" anchor="ctr">
            <a:normAutofit/>
            <a:scene3d>
              <a:camera prst="orthographicFront"/>
              <a:lightRig rig="twoPt" dir="t"/>
            </a:scene3d>
            <a:sp3d extrusionH="31750" contourW="6350">
              <a:bevelT w="31750" h="12700" prst="angle"/>
              <a:bevelB w="0"/>
              <a:contourClr>
                <a:schemeClr val="accent3"/>
              </a:contourClr>
            </a:sp3d>
          </a:bodyPr>
          <a:lstStyle/>
          <a:p>
            <a:r>
              <a:rPr kumimoji="1" lang="ja-JP" altLang="en-US" dirty="0" smtClean="0"/>
              <a:t>マスター タイトルの書式設定</a:t>
            </a:r>
            <a:endParaRPr kumimoji="1" lang="ja-JP" altLang="en-US" dirty="0"/>
          </a:p>
        </p:txBody>
      </p:sp>
      <p:sp>
        <p:nvSpPr>
          <p:cNvPr id="3370" name="テキスト プレースホルダー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endParaRPr kumimoji="1" lang="ja-JP" altLang="en-US" dirty="0"/>
          </a:p>
        </p:txBody>
      </p:sp>
      <p:sp>
        <p:nvSpPr>
          <p:cNvPr id="3371" name="日付プレースホルダー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accent3">
                    <a:lumMod val="75000"/>
                  </a:schemeClr>
                </a:solidFill>
                <a:latin typeface="+mn-ea"/>
                <a:ea typeface="+mn-ea"/>
              </a:defRPr>
            </a:lvl1pPr>
          </a:lstStyle>
          <a:p>
            <a:fld id="{D2C120F9-CCC8-41B8-9CF4-81F36477B867}" type="datetimeFigureOut">
              <a:rPr lang="ja-JP" altLang="en-US" smtClean="0"/>
              <a:pPr/>
              <a:t>2025/9/1</a:t>
            </a:fld>
            <a:endParaRPr lang="ja-JP" altLang="en-US" dirty="0"/>
          </a:p>
        </p:txBody>
      </p:sp>
      <p:sp>
        <p:nvSpPr>
          <p:cNvPr id="3372" name="フッター プレースホルダー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accent3">
                    <a:lumMod val="75000"/>
                  </a:schemeClr>
                </a:solidFill>
              </a:defRPr>
            </a:lvl1pPr>
          </a:lstStyle>
          <a:p>
            <a:endParaRPr lang="ja-JP" altLang="en-US" dirty="0"/>
          </a:p>
        </p:txBody>
      </p:sp>
      <p:sp>
        <p:nvSpPr>
          <p:cNvPr id="3373" name="スライド番号プレースホルダー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accent3">
                    <a:lumMod val="75000"/>
                  </a:schemeClr>
                </a:solidFill>
                <a:latin typeface="+mn-ea"/>
                <a:ea typeface="+mn-ea"/>
              </a:defRPr>
            </a:lvl1pPr>
          </a:lstStyle>
          <a:p>
            <a:fld id="{7C9EFBE2-5886-415F-8C0C-55794DADCA2A}"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defTabSz="914400" rtl="0" eaLnBrk="1" latinLnBrk="0" hangingPunct="1">
        <a:spcBef>
          <a:spcPct val="0"/>
        </a:spcBef>
        <a:buNone/>
        <a:defRPr kumimoji="1" sz="4400" b="0" kern="1200" cap="none" spc="0">
          <a:ln/>
          <a:solidFill>
            <a:schemeClr val="accent3"/>
          </a:solidFill>
          <a:effectLst>
            <a:outerShdw blurRad="63500" dist="101600" dir="5400000" algn="t" rotWithShape="0">
              <a:schemeClr val="accent3">
                <a:lumMod val="50000"/>
                <a:alpha val="30000"/>
              </a:schemeClr>
            </a:outerShdw>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914400" rtl="0" eaLnBrk="1" latinLnBrk="0" hangingPunct="1">
        <a:spcBef>
          <a:spcPct val="20000"/>
        </a:spcBef>
        <a:buFont typeface="Wingdings" panose="05000000000000000000" pitchFamily="2" charset="2"/>
        <a:buChar char="l"/>
        <a:defRPr kumimoji="1" sz="3200" kern="1200">
          <a:solidFill>
            <a:schemeClr val="accent3"/>
          </a:solidFill>
          <a:latin typeface="+mn-lt"/>
          <a:ea typeface="+mn-ea"/>
          <a:cs typeface="+mn-cs"/>
        </a:defRPr>
      </a:lvl1pPr>
      <a:lvl2pPr marL="742950" indent="-285750" algn="l" defTabSz="914400" rtl="0" eaLnBrk="1" latinLnBrk="0" hangingPunct="1">
        <a:spcBef>
          <a:spcPct val="20000"/>
        </a:spcBef>
        <a:buFont typeface="Wingdings" panose="05000000000000000000" pitchFamily="2" charset="2"/>
        <a:buChar char="l"/>
        <a:defRPr kumimoji="1" sz="2800" kern="1200">
          <a:solidFill>
            <a:schemeClr val="accent3"/>
          </a:solidFill>
          <a:latin typeface="+mn-lt"/>
          <a:ea typeface="+mn-ea"/>
          <a:cs typeface="+mn-cs"/>
        </a:defRPr>
      </a:lvl2pPr>
      <a:lvl3pPr marL="1165225" indent="-250825" algn="l" defTabSz="914400" rtl="0" eaLnBrk="1" latinLnBrk="0" hangingPunct="1">
        <a:spcBef>
          <a:spcPct val="20000"/>
        </a:spcBef>
        <a:buSzPct val="80000"/>
        <a:buFont typeface="Wingdings" panose="05000000000000000000" pitchFamily="2" charset="2"/>
        <a:buChar char="l"/>
        <a:defRPr kumimoji="1" sz="2400" kern="1200">
          <a:solidFill>
            <a:schemeClr val="accent3"/>
          </a:solidFill>
          <a:latin typeface="+mn-lt"/>
          <a:ea typeface="+mn-ea"/>
          <a:cs typeface="+mn-cs"/>
        </a:defRPr>
      </a:lvl3pPr>
      <a:lvl4pPr marL="1614488" indent="-273050" algn="l" defTabSz="914400" rtl="0" eaLnBrk="1" latinLnBrk="0" hangingPunct="1">
        <a:spcBef>
          <a:spcPct val="20000"/>
        </a:spcBef>
        <a:buFont typeface="Verdana" panose="020B0604030504040204" pitchFamily="34" charset="0"/>
        <a:buChar char="-"/>
        <a:defRPr kumimoji="1" sz="2000" kern="1200">
          <a:solidFill>
            <a:schemeClr val="accent3"/>
          </a:solidFill>
          <a:latin typeface="+mn-lt"/>
          <a:ea typeface="+mn-ea"/>
          <a:cs typeface="+mn-cs"/>
        </a:defRPr>
      </a:lvl4pPr>
      <a:lvl5pPr marL="2062163" indent="-269875" algn="l" defTabSz="914400" rtl="0" eaLnBrk="1" latinLnBrk="0" hangingPunct="1">
        <a:spcBef>
          <a:spcPct val="20000"/>
        </a:spcBef>
        <a:buFont typeface="Verdana" panose="020B0604030504040204" pitchFamily="34" charset="0"/>
        <a:buChar char="-"/>
        <a:defRPr kumimoji="1" sz="2000" kern="1200">
          <a:solidFill>
            <a:schemeClr val="accent3"/>
          </a:solidFill>
          <a:latin typeface="+mn-lt"/>
          <a:ea typeface="+mn-ea"/>
          <a:cs typeface="+mn-cs"/>
        </a:defRPr>
      </a:lvl5pPr>
      <a:lvl6pPr marL="2419350" indent="-177800" algn="l" defTabSz="914400" rtl="0" eaLnBrk="1" latinLnBrk="0" hangingPunct="1">
        <a:spcBef>
          <a:spcPct val="20000"/>
        </a:spcBef>
        <a:buFont typeface="Arial" panose="020B0604020202020204" pitchFamily="34" charset="0"/>
        <a:buChar char="•"/>
        <a:defRPr kumimoji="1" sz="1800" kern="1200">
          <a:solidFill>
            <a:schemeClr val="accent3"/>
          </a:solidFill>
          <a:latin typeface="+mn-lt"/>
          <a:ea typeface="+mn-ea"/>
          <a:cs typeface="+mn-cs"/>
        </a:defRPr>
      </a:lvl6pPr>
      <a:lvl7pPr marL="2779713" indent="-176213" algn="l" defTabSz="914400" rtl="0" eaLnBrk="1" latinLnBrk="0" hangingPunct="1">
        <a:spcBef>
          <a:spcPct val="20000"/>
        </a:spcBef>
        <a:buFont typeface="Arial" panose="020B0604020202020204" pitchFamily="34" charset="0"/>
        <a:buChar char="•"/>
        <a:defRPr kumimoji="1" sz="1600" kern="1200">
          <a:solidFill>
            <a:schemeClr val="accent3"/>
          </a:solidFill>
          <a:latin typeface="+mn-lt"/>
          <a:ea typeface="+mn-ea"/>
          <a:cs typeface="+mn-cs"/>
        </a:defRPr>
      </a:lvl7pPr>
      <a:lvl8pPr marL="3052763" indent="0" algn="l" defTabSz="914400" rtl="0" eaLnBrk="1" latinLnBrk="0" hangingPunct="1">
        <a:spcBef>
          <a:spcPct val="20000"/>
        </a:spcBef>
        <a:buFont typeface="Arial" panose="020B0604020202020204" pitchFamily="34" charset="0"/>
        <a:buNone/>
        <a:tabLst>
          <a:tab pos="2868613" algn="l"/>
        </a:tabLst>
        <a:defRPr kumimoji="1" sz="1400" kern="1200">
          <a:solidFill>
            <a:schemeClr val="accent3"/>
          </a:solidFill>
          <a:latin typeface="+mn-lt"/>
          <a:ea typeface="+mn-ea"/>
          <a:cs typeface="+mn-cs"/>
        </a:defRPr>
      </a:lvl8pPr>
      <a:lvl9pPr marL="3406775" indent="0" algn="l" defTabSz="914400" rtl="0" eaLnBrk="1" latinLnBrk="0" hangingPunct="1">
        <a:spcBef>
          <a:spcPct val="20000"/>
        </a:spcBef>
        <a:buFont typeface="Arial" panose="020B0604020202020204" pitchFamily="34" charset="0"/>
        <a:buNone/>
        <a:defRPr kumimoji="1" sz="1200" kern="1200">
          <a:solidFill>
            <a:schemeClr val="accent3"/>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portal.eltax.lta.go.jp/apa/web/webindexb#eLTA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hyperlink" Target="https://www.eltax.lta.go.jp/eltax/junbi/pckankyou/"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www.eltax.lta.go.jp/eltax/junbi/syomei/" TargetMode="External"/><Relationship Id="rId4" Type="http://schemas.openxmlformats.org/officeDocument/2006/relationships/hyperlink" Target="https://www.eltax.lta.go.jp/eltax/junbi/browser/"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eltax.lta.go.jp/eltax/junbi/denshisyoumeisyo/"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eltax.lta.go.jp/eltax/software/"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eltax.lta.go.jp/eltax/software/list/"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 name="四角形 12"/>
          <p:cNvSpPr>
            <a:spLocks noGrp="1"/>
          </p:cNvSpPr>
          <p:nvPr>
            <p:ph type="title"/>
          </p:nvPr>
        </p:nvSpPr>
        <p:spPr>
          <a:xfrm>
            <a:off x="457201" y="1851750"/>
            <a:ext cx="8229600" cy="745592"/>
          </a:xfrm>
          <a:prstGeom prst="rect">
            <a:avLst/>
          </a:prstGeom>
        </p:spPr>
        <p:txBody>
          <a:bodyPr>
            <a:normAutofit fontScale="90000"/>
          </a:bodyPr>
          <a:lstStyle/>
          <a:p>
            <a:pPr algn="ctr"/>
            <a:r>
              <a:rPr kumimoji="1" lang="ja-JP" altLang="en-US" dirty="0"/>
              <a:t>eLTAX利用開始までの手続き</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0" name="タイトル 1"/>
          <p:cNvSpPr>
            <a:spLocks noGrp="1"/>
          </p:cNvSpPr>
          <p:nvPr>
            <p:ph type="ctrTitle"/>
          </p:nvPr>
        </p:nvSpPr>
        <p:spPr>
          <a:xfrm>
            <a:off x="457200" y="231144"/>
            <a:ext cx="8229600" cy="613429"/>
          </a:xfrm>
        </p:spPr>
        <p:txBody>
          <a:bodyPr>
            <a:normAutofit fontScale="90000"/>
          </a:bodyPr>
          <a:lstStyle/>
          <a:p>
            <a:pPr algn="l"/>
            <a:r>
              <a:rPr kumimoji="1" lang="ja-JP" altLang="en-US" sz="3600" dirty="0"/>
              <a:t>Step①　利用届出（新規）</a:t>
            </a:r>
            <a:endParaRPr kumimoji="1" lang="ja-JP" altLang="en-US" dirty="0"/>
          </a:p>
        </p:txBody>
      </p:sp>
      <p:sp>
        <p:nvSpPr>
          <p:cNvPr id="1101" name="サブタイトル 2"/>
          <p:cNvSpPr>
            <a:spLocks noGrp="1"/>
          </p:cNvSpPr>
          <p:nvPr>
            <p:ph type="subTitle" idx="1"/>
          </p:nvPr>
        </p:nvSpPr>
        <p:spPr>
          <a:xfrm>
            <a:off x="457202" y="914926"/>
            <a:ext cx="8229600" cy="3314601"/>
          </a:xfrm>
        </p:spPr>
        <p:txBody>
          <a:bodyPr anchor="t" anchorCtr="0">
            <a:normAutofit/>
          </a:bodyPr>
          <a:lstStyle/>
          <a:p>
            <a:pPr algn="l"/>
            <a:r>
              <a:rPr kumimoji="1" lang="ja-JP" altLang="en-US" sz="1800">
                <a:solidFill>
                  <a:schemeClr val="tx1"/>
                </a:solidFill>
              </a:rPr>
              <a:t>・eLTAXホームページのPCdesk（WEB版）から利用届出（新規）を行い、利用者IDを取得する。</a:t>
            </a:r>
            <a:r>
              <a:rPr kumimoji="1" lang="ja-JP" altLang="en-US" sz="1400"/>
              <a:t>(</a:t>
            </a:r>
            <a:r>
              <a:rPr kumimoji="1" lang="ja-JP" altLang="en-US" sz="1400" u="sng">
                <a:hlinkClick r:id="rId3"/>
              </a:rPr>
              <a:t>https://www.portal.eltax.lta.go.jp/apa/web/webindexb#eLTAX</a:t>
            </a:r>
            <a:r>
              <a:rPr kumimoji="1" lang="ja-JP" altLang="en-US" sz="1400"/>
              <a:t>)</a:t>
            </a:r>
            <a:endParaRPr kumimoji="1" lang="ja-JP" altLang="en-US"/>
          </a:p>
        </p:txBody>
      </p:sp>
      <p:pic>
        <p:nvPicPr>
          <p:cNvPr id="1117" name="図 17"/>
          <p:cNvPicPr>
            <a:picLocks noChangeAspect="1"/>
          </p:cNvPicPr>
          <p:nvPr/>
        </p:nvPicPr>
        <p:blipFill>
          <a:blip r:embed="rId4"/>
          <a:stretch>
            <a:fillRect/>
          </a:stretch>
        </p:blipFill>
        <p:spPr>
          <a:xfrm>
            <a:off x="540000" y="1580163"/>
            <a:ext cx="3392005" cy="2466838"/>
          </a:xfrm>
          <a:prstGeom prst="rect">
            <a:avLst/>
          </a:prstGeom>
        </p:spPr>
      </p:pic>
      <p:sp>
        <p:nvSpPr>
          <p:cNvPr id="1118" name="図形 18"/>
          <p:cNvSpPr/>
          <p:nvPr/>
        </p:nvSpPr>
        <p:spPr>
          <a:xfrm>
            <a:off x="4140000" y="1780226"/>
            <a:ext cx="4176000" cy="1584000"/>
          </a:xfrm>
          <a:prstGeom prst="cloudCallout">
            <a:avLst>
              <a:gd name="adj1" fmla="val -51387"/>
              <a:gd name="adj2" fmla="val 44621"/>
            </a:avLst>
          </a:prstGeom>
          <a:no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1400">
                <a:solidFill>
                  <a:schemeClr val="tx1"/>
                </a:solidFill>
                <a:latin typeface="ＭＳ 明朝"/>
                <a:ea typeface="ＭＳ 明朝"/>
              </a:rPr>
              <a:t>こちらで利用者IDの取得とパスワードの設定を行います</a:t>
            </a:r>
            <a:endParaRPr lang="ja-JP" altLang="en-US">
              <a:solidFill>
                <a:schemeClr val="tx1"/>
              </a:solidFill>
              <a:latin typeface="ＭＳ 明朝"/>
              <a:ea typeface="ＭＳ 明朝"/>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5" name="タイトル 1"/>
          <p:cNvSpPr>
            <a:spLocks noGrp="1"/>
          </p:cNvSpPr>
          <p:nvPr>
            <p:ph type="ctrTitle"/>
          </p:nvPr>
        </p:nvSpPr>
        <p:spPr>
          <a:xfrm>
            <a:off x="457200" y="231144"/>
            <a:ext cx="8229600" cy="613429"/>
          </a:xfrm>
        </p:spPr>
        <p:txBody>
          <a:bodyPr>
            <a:normAutofit fontScale="90000"/>
          </a:bodyPr>
          <a:lstStyle/>
          <a:p>
            <a:pPr algn="l"/>
            <a:r>
              <a:rPr kumimoji="1" lang="ja-JP" altLang="en-US" sz="3600" dirty="0"/>
              <a:t>Step②-1　事前準備</a:t>
            </a:r>
            <a:endParaRPr kumimoji="1" lang="ja-JP" altLang="en-US" dirty="0"/>
          </a:p>
        </p:txBody>
      </p:sp>
      <p:sp>
        <p:nvSpPr>
          <p:cNvPr id="3456" name="サブタイトル 2"/>
          <p:cNvSpPr>
            <a:spLocks noGrp="1"/>
          </p:cNvSpPr>
          <p:nvPr>
            <p:ph type="subTitle" idx="1"/>
          </p:nvPr>
        </p:nvSpPr>
        <p:spPr>
          <a:xfrm>
            <a:off x="-1032" y="914889"/>
            <a:ext cx="9035621" cy="3239985"/>
          </a:xfrm>
        </p:spPr>
        <p:txBody>
          <a:bodyPr anchor="t" anchorCtr="0">
            <a:normAutofit fontScale="92500" lnSpcReduction="10000"/>
          </a:bodyPr>
          <a:lstStyle/>
          <a:p>
            <a:pPr algn="l"/>
            <a:r>
              <a:rPr kumimoji="1" lang="ja-JP" altLang="en-US" sz="1800"/>
              <a:t>　</a:t>
            </a:r>
            <a:r>
              <a:rPr kumimoji="1" lang="ja-JP" altLang="en-US" sz="1800">
                <a:solidFill>
                  <a:schemeClr val="tx1"/>
                </a:solidFill>
              </a:rPr>
              <a:t>eLTAXを利用するには次の事前準備が必要となります。</a:t>
            </a:r>
            <a:endParaRPr kumimoji="1" lang="ja-JP" altLang="en-US">
              <a:solidFill>
                <a:schemeClr val="tx1"/>
              </a:solidFill>
            </a:endParaRPr>
          </a:p>
          <a:p>
            <a:pPr algn="l"/>
            <a:endParaRPr kumimoji="1" lang="ja-JP" altLang="en-US" sz="1800"/>
          </a:p>
          <a:p>
            <a:pPr algn="l"/>
            <a:r>
              <a:rPr kumimoji="1" lang="ja-JP" altLang="en-US" sz="1800">
                <a:solidFill>
                  <a:srgbClr val="FF0000"/>
                </a:solidFill>
              </a:rPr>
              <a:t>①パソコン、通信環境の準備</a:t>
            </a:r>
          </a:p>
          <a:p>
            <a:pPr algn="l"/>
            <a:r>
              <a:rPr kumimoji="1" lang="ja-JP" altLang="en-US" sz="1800"/>
              <a:t>　</a:t>
            </a:r>
            <a:r>
              <a:rPr kumimoji="1" lang="ja-JP" altLang="en-US" sz="1800">
                <a:solidFill>
                  <a:schemeClr val="tx1"/>
                </a:solidFill>
              </a:rPr>
              <a:t>地方税共同機構が提供するPCdeskを利用するには、その動作環境を満たしたパソコンと通信環境の準備が必要になります。詳細は以下のリンクをご確認ください。</a:t>
            </a:r>
          </a:p>
          <a:p>
            <a:pPr algn="l"/>
            <a:r>
              <a:rPr kumimoji="1" lang="ja-JP" altLang="en-US" sz="1800">
                <a:solidFill>
                  <a:schemeClr val="tx1"/>
                </a:solidFill>
              </a:rPr>
              <a:t>・パソコン環境(</a:t>
            </a:r>
            <a:r>
              <a:rPr kumimoji="1" lang="ja-JP" altLang="en-US" sz="1800" u="sng">
                <a:solidFill>
                  <a:schemeClr val="tx1"/>
                </a:solidFill>
                <a:hlinkClick r:id="rId3"/>
              </a:rPr>
              <a:t>https://www.eltax.lta.go.jp/eltax/junbi/pckankyou/</a:t>
            </a:r>
            <a:r>
              <a:rPr kumimoji="1" lang="ja-JP" altLang="en-US" sz="1800">
                <a:solidFill>
                  <a:schemeClr val="tx1"/>
                </a:solidFill>
              </a:rPr>
              <a:t>)</a:t>
            </a:r>
          </a:p>
          <a:p>
            <a:pPr algn="l"/>
            <a:r>
              <a:rPr kumimoji="1" lang="ja-JP" altLang="en-US" sz="1800">
                <a:solidFill>
                  <a:schemeClr val="tx1"/>
                </a:solidFill>
              </a:rPr>
              <a:t>・インターネット環境(</a:t>
            </a:r>
            <a:r>
              <a:rPr kumimoji="1" lang="ja-JP" altLang="en-US" sz="1800" u="sng">
                <a:solidFill>
                  <a:schemeClr val="tx1"/>
                </a:solidFill>
                <a:hlinkClick r:id="rId4"/>
              </a:rPr>
              <a:t>https://www.eltax.lta.go.jp/eltax/junbi/browser/</a:t>
            </a:r>
            <a:r>
              <a:rPr kumimoji="1" lang="ja-JP" altLang="en-US" sz="1800">
                <a:solidFill>
                  <a:schemeClr val="tx1"/>
                </a:solidFill>
              </a:rPr>
              <a:t>)</a:t>
            </a:r>
          </a:p>
          <a:p>
            <a:pPr algn="l"/>
            <a:endParaRPr kumimoji="1" lang="ja-JP" altLang="en-US" sz="1800">
              <a:solidFill>
                <a:schemeClr val="tx1"/>
              </a:solidFill>
            </a:endParaRPr>
          </a:p>
          <a:p>
            <a:pPr algn="l"/>
            <a:r>
              <a:rPr kumimoji="1" lang="ja-JP" altLang="en-US" sz="1800">
                <a:solidFill>
                  <a:srgbClr val="FF0000"/>
                </a:solidFill>
              </a:rPr>
              <a:t>②署名用のプラグインのインストール</a:t>
            </a:r>
          </a:p>
          <a:p>
            <a:pPr algn="l"/>
            <a:r>
              <a:rPr kumimoji="1" lang="ja-JP" altLang="en-US" sz="1800"/>
              <a:t>　</a:t>
            </a:r>
            <a:r>
              <a:rPr kumimoji="1" lang="ja-JP" altLang="en-US" sz="1800">
                <a:solidFill>
                  <a:schemeClr val="tx1"/>
                </a:solidFill>
              </a:rPr>
              <a:t>電子証明書を使用して署名するために必要なプラグインをパソコンにインストールします。</a:t>
            </a:r>
          </a:p>
          <a:p>
            <a:pPr algn="l"/>
            <a:r>
              <a:rPr kumimoji="1" lang="ja-JP" altLang="en-US" sz="1800">
                <a:solidFill>
                  <a:schemeClr val="tx1"/>
                </a:solidFill>
              </a:rPr>
              <a:t>・インストール手順(</a:t>
            </a:r>
            <a:r>
              <a:rPr kumimoji="1" lang="ja-JP" altLang="en-US" sz="1800" u="sng">
                <a:solidFill>
                  <a:schemeClr val="tx1"/>
                </a:solidFill>
                <a:hlinkClick r:id="rId5"/>
              </a:rPr>
              <a:t>https://www.eltax.lta.go.jp/eltax/junbi/syomei/</a:t>
            </a:r>
            <a:r>
              <a:rPr kumimoji="1" lang="ja-JP" altLang="en-US" sz="1800">
                <a:solidFill>
                  <a:schemeClr val="tx1"/>
                </a:solidFill>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0" name="タイトル 1"/>
          <p:cNvSpPr>
            <a:spLocks noGrp="1"/>
          </p:cNvSpPr>
          <p:nvPr>
            <p:ph type="ctrTitle"/>
          </p:nvPr>
        </p:nvSpPr>
        <p:spPr>
          <a:xfrm>
            <a:off x="457200" y="231144"/>
            <a:ext cx="8229600" cy="613429"/>
          </a:xfrm>
        </p:spPr>
        <p:txBody>
          <a:bodyPr>
            <a:normAutofit fontScale="90000"/>
          </a:bodyPr>
          <a:lstStyle/>
          <a:p>
            <a:pPr algn="l"/>
            <a:r>
              <a:rPr kumimoji="1" lang="ja-JP" altLang="en-US" sz="3600" dirty="0"/>
              <a:t>Step②-2　事前準備</a:t>
            </a:r>
            <a:endParaRPr kumimoji="1" lang="ja-JP" altLang="en-US" dirty="0"/>
          </a:p>
        </p:txBody>
      </p:sp>
      <p:sp>
        <p:nvSpPr>
          <p:cNvPr id="3461" name="サブタイトル 2"/>
          <p:cNvSpPr>
            <a:spLocks noGrp="1"/>
          </p:cNvSpPr>
          <p:nvPr>
            <p:ph type="subTitle" idx="1"/>
          </p:nvPr>
        </p:nvSpPr>
        <p:spPr>
          <a:xfrm>
            <a:off x="105436" y="914889"/>
            <a:ext cx="8929122" cy="3239985"/>
          </a:xfrm>
        </p:spPr>
        <p:txBody>
          <a:bodyPr anchor="t" anchorCtr="0">
            <a:normAutofit lnSpcReduction="10000"/>
          </a:bodyPr>
          <a:lstStyle/>
          <a:p>
            <a:pPr algn="l"/>
            <a:r>
              <a:rPr kumimoji="1" lang="ja-JP" altLang="en-US" sz="1800" dirty="0"/>
              <a:t>　</a:t>
            </a:r>
            <a:r>
              <a:rPr kumimoji="1" lang="ja-JP" altLang="en-US" sz="1800" dirty="0">
                <a:solidFill>
                  <a:srgbClr val="FF0000"/>
                </a:solidFill>
              </a:rPr>
              <a:t>③e-mailアドレスの準備</a:t>
            </a:r>
          </a:p>
          <a:p>
            <a:pPr algn="l"/>
            <a:r>
              <a:rPr kumimoji="1" lang="ja-JP" altLang="en-US" sz="1800" dirty="0"/>
              <a:t>　　</a:t>
            </a:r>
            <a:r>
              <a:rPr kumimoji="1" lang="ja-JP" altLang="en-US" sz="1800" dirty="0">
                <a:solidFill>
                  <a:schemeClr val="tx1"/>
                </a:solidFill>
              </a:rPr>
              <a:t>eLTAX上で行った手続きに関する通知は、e-mailによって届くため、連絡用メー</a:t>
            </a:r>
          </a:p>
          <a:p>
            <a:pPr algn="l"/>
            <a:r>
              <a:rPr kumimoji="1" lang="ja-JP" altLang="en-US" sz="1800" dirty="0">
                <a:solidFill>
                  <a:schemeClr val="tx1"/>
                </a:solidFill>
              </a:rPr>
              <a:t>　ルアドレスを必ず用意してください。(利用届出時に登録)</a:t>
            </a:r>
          </a:p>
          <a:p>
            <a:pPr algn="l"/>
            <a:endParaRPr kumimoji="1" lang="ja-JP" altLang="en-US" sz="1800" dirty="0"/>
          </a:p>
          <a:p>
            <a:pPr algn="l"/>
            <a:r>
              <a:rPr kumimoji="1" lang="ja-JP" altLang="en-US" sz="1800" dirty="0"/>
              <a:t>　</a:t>
            </a:r>
            <a:r>
              <a:rPr kumimoji="1" lang="ja-JP" altLang="en-US" sz="1800" dirty="0">
                <a:solidFill>
                  <a:srgbClr val="FF0000"/>
                </a:solidFill>
              </a:rPr>
              <a:t>④電子証明書の準備</a:t>
            </a:r>
          </a:p>
          <a:p>
            <a:pPr algn="l"/>
            <a:r>
              <a:rPr kumimoji="1" lang="ja-JP" altLang="en-US" sz="1800" dirty="0"/>
              <a:t>　　</a:t>
            </a:r>
            <a:r>
              <a:rPr kumimoji="1" lang="ja-JP" altLang="en-US" sz="1800" dirty="0">
                <a:solidFill>
                  <a:schemeClr val="tx1"/>
                </a:solidFill>
              </a:rPr>
              <a:t>電子証明書は、書面手続きにおける印鑑証明書などに相当するもので、特定の発</a:t>
            </a:r>
          </a:p>
          <a:p>
            <a:pPr algn="l"/>
            <a:r>
              <a:rPr kumimoji="1" lang="ja-JP" altLang="en-US" sz="1800" dirty="0">
                <a:solidFill>
                  <a:schemeClr val="tx1"/>
                </a:solidFill>
              </a:rPr>
              <a:t>　行機関や認証局が電子で発行する身分証明書です。第三者によるなりすましやデー</a:t>
            </a:r>
          </a:p>
          <a:p>
            <a:pPr algn="l"/>
            <a:r>
              <a:rPr kumimoji="1" lang="ja-JP" altLang="en-US" sz="1800" dirty="0">
                <a:solidFill>
                  <a:schemeClr val="tx1"/>
                </a:solidFill>
              </a:rPr>
              <a:t>　タの不正改ざんを防ぐことができます。電子証明書の種類や導入方法については</a:t>
            </a:r>
          </a:p>
          <a:p>
            <a:pPr algn="l"/>
            <a:r>
              <a:rPr kumimoji="1" lang="ja-JP" altLang="en-US" sz="1800" dirty="0">
                <a:solidFill>
                  <a:schemeClr val="tx1"/>
                </a:solidFill>
              </a:rPr>
              <a:t>　eLTAXホームページをご確認ください。</a:t>
            </a:r>
          </a:p>
          <a:p>
            <a:pPr algn="l"/>
            <a:r>
              <a:rPr kumimoji="1" lang="ja-JP" altLang="en-US" sz="1800" dirty="0"/>
              <a:t>　(</a:t>
            </a:r>
            <a:r>
              <a:rPr kumimoji="1" lang="ja-JP" altLang="en-US" sz="1800" dirty="0">
                <a:hlinkClick r:id="rId3"/>
              </a:rPr>
              <a:t>https://www.eltax.lta.go.jp/eltax/junbi/denshisyoumeisyo/</a:t>
            </a:r>
            <a:r>
              <a:rPr kumimoji="1" lang="ja-JP" altLang="en-US" sz="1800"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3" name="タイトル 1"/>
          <p:cNvSpPr>
            <a:spLocks noGrp="1"/>
          </p:cNvSpPr>
          <p:nvPr>
            <p:ph type="ctrTitle"/>
          </p:nvPr>
        </p:nvSpPr>
        <p:spPr>
          <a:xfrm>
            <a:off x="457200" y="231144"/>
            <a:ext cx="8229600" cy="613429"/>
          </a:xfrm>
        </p:spPr>
        <p:txBody>
          <a:bodyPr>
            <a:normAutofit fontScale="90000"/>
          </a:bodyPr>
          <a:lstStyle/>
          <a:p>
            <a:pPr algn="l"/>
            <a:r>
              <a:rPr kumimoji="1" lang="ja-JP" altLang="en-US" sz="3600" dirty="0"/>
              <a:t>Step②-３　事前準備</a:t>
            </a:r>
            <a:endParaRPr kumimoji="1" lang="ja-JP" altLang="en-US" dirty="0"/>
          </a:p>
        </p:txBody>
      </p:sp>
      <p:sp>
        <p:nvSpPr>
          <p:cNvPr id="3464" name="サブタイトル 2"/>
          <p:cNvSpPr>
            <a:spLocks noGrp="1"/>
          </p:cNvSpPr>
          <p:nvPr>
            <p:ph type="subTitle" idx="1"/>
          </p:nvPr>
        </p:nvSpPr>
        <p:spPr>
          <a:xfrm>
            <a:off x="105436" y="915174"/>
            <a:ext cx="8929122" cy="3813624"/>
          </a:xfrm>
        </p:spPr>
        <p:txBody>
          <a:bodyPr anchor="t" anchorCtr="0">
            <a:normAutofit/>
          </a:bodyPr>
          <a:lstStyle/>
          <a:p>
            <a:pPr algn="l"/>
            <a:r>
              <a:rPr kumimoji="1" lang="ja-JP" altLang="en-US" sz="1800" dirty="0"/>
              <a:t>　</a:t>
            </a:r>
            <a:r>
              <a:rPr kumimoji="1" lang="ja-JP" altLang="en-US" sz="1800" dirty="0">
                <a:solidFill>
                  <a:srgbClr val="FF0000"/>
                </a:solidFill>
              </a:rPr>
              <a:t>⑤PCdesk(ピーシーデスク)の準備</a:t>
            </a:r>
          </a:p>
          <a:p>
            <a:pPr algn="l"/>
            <a:r>
              <a:rPr kumimoji="1" lang="ja-JP" altLang="en-US" sz="1800" dirty="0">
                <a:solidFill>
                  <a:srgbClr val="FF0000"/>
                </a:solidFill>
              </a:rPr>
              <a:t>　　</a:t>
            </a:r>
            <a:r>
              <a:rPr kumimoji="1" lang="ja-JP" altLang="en-US" sz="1800" dirty="0">
                <a:solidFill>
                  <a:schemeClr val="tx1"/>
                </a:solidFill>
              </a:rPr>
              <a:t>・PCdeskとは、eLTAX対応ソフトウェア(無料)です。主に電子申告及び電子納</a:t>
            </a:r>
          </a:p>
          <a:p>
            <a:pPr algn="l"/>
            <a:r>
              <a:rPr kumimoji="1" lang="ja-JP" altLang="en-US" sz="1800" dirty="0">
                <a:solidFill>
                  <a:schemeClr val="tx1"/>
                </a:solidFill>
              </a:rPr>
              <a:t>　　　付の手続きを行う事ができます。WEB版、DL版、SP版の３種類があります。</a:t>
            </a:r>
          </a:p>
          <a:p>
            <a:pPr algn="l"/>
            <a:r>
              <a:rPr kumimoji="1" lang="ja-JP" altLang="en-US" sz="1800" dirty="0">
                <a:solidFill>
                  <a:schemeClr val="tx1"/>
                </a:solidFill>
              </a:rPr>
              <a:t>　　　それぞれ機能が異なりますので詳細は公式ホームページをご確認ください。</a:t>
            </a:r>
          </a:p>
          <a:p>
            <a:pPr algn="l"/>
            <a:r>
              <a:rPr kumimoji="1" lang="ja-JP" altLang="en-US" sz="1800" dirty="0"/>
              <a:t>　</a:t>
            </a:r>
            <a:endParaRPr kumimoji="1" lang="ja-JP" altLang="en-US" sz="1800" dirty="0">
              <a:solidFill>
                <a:schemeClr val="tx1"/>
              </a:solidFill>
            </a:endParaRPr>
          </a:p>
          <a:p>
            <a:pPr algn="l"/>
            <a:endParaRPr kumimoji="1" lang="ja-JP" altLang="en-US" sz="1800" dirty="0"/>
          </a:p>
          <a:p>
            <a:pPr algn="l"/>
            <a:endParaRPr kumimoji="1" lang="ja-JP" altLang="en-US" sz="1800" dirty="0"/>
          </a:p>
          <a:p>
            <a:pPr algn="l"/>
            <a:endParaRPr kumimoji="1" lang="ja-JP" altLang="en-US" sz="1800" dirty="0">
              <a:solidFill>
                <a:schemeClr val="tx1"/>
              </a:solidFill>
            </a:endParaRPr>
          </a:p>
          <a:p>
            <a:pPr algn="l"/>
            <a:r>
              <a:rPr kumimoji="1" lang="ja-JP" altLang="en-US" sz="1800" dirty="0">
                <a:solidFill>
                  <a:schemeClr val="tx1"/>
                </a:solidFill>
              </a:rPr>
              <a:t>　</a:t>
            </a:r>
          </a:p>
        </p:txBody>
      </p:sp>
      <p:graphicFrame>
        <p:nvGraphicFramePr>
          <p:cNvPr id="3465" name="四角形 2365"/>
          <p:cNvGraphicFramePr>
            <a:graphicFrameLocks noGrp="1"/>
          </p:cNvGraphicFramePr>
          <p:nvPr>
            <p:extLst>
              <p:ext uri="{D42A27DB-BD31-4B8C-83A1-F6EECF244321}">
                <p14:modId xmlns:p14="http://schemas.microsoft.com/office/powerpoint/2010/main" val="3387253454"/>
              </p:ext>
            </p:extLst>
          </p:nvPr>
        </p:nvGraphicFramePr>
        <p:xfrm>
          <a:off x="534603" y="2211750"/>
          <a:ext cx="8074797" cy="1945659"/>
        </p:xfrm>
        <a:graphic>
          <a:graphicData uri="http://schemas.openxmlformats.org/drawingml/2006/table">
            <a:tbl>
              <a:tblPr firstRow="1" bandRow="1">
                <a:tableStyleId>{5C22544A-7EE6-4342-B048-85BDC9FD1C3A}</a:tableStyleId>
              </a:tblPr>
              <a:tblGrid>
                <a:gridCol w="1466795">
                  <a:extLst>
                    <a:ext uri="{9D8B030D-6E8A-4147-A177-3AD203B41FA5}">
                      <a16:colId xmlns:a16="http://schemas.microsoft.com/office/drawing/2014/main" val="20000"/>
                    </a:ext>
                  </a:extLst>
                </a:gridCol>
                <a:gridCol w="2336321">
                  <a:extLst>
                    <a:ext uri="{9D8B030D-6E8A-4147-A177-3AD203B41FA5}">
                      <a16:colId xmlns:a16="http://schemas.microsoft.com/office/drawing/2014/main" val="20001"/>
                    </a:ext>
                  </a:extLst>
                </a:gridCol>
                <a:gridCol w="2252982">
                  <a:extLst>
                    <a:ext uri="{9D8B030D-6E8A-4147-A177-3AD203B41FA5}">
                      <a16:colId xmlns:a16="http://schemas.microsoft.com/office/drawing/2014/main" val="20002"/>
                    </a:ext>
                  </a:extLst>
                </a:gridCol>
                <a:gridCol w="2018699">
                  <a:extLst>
                    <a:ext uri="{9D8B030D-6E8A-4147-A177-3AD203B41FA5}">
                      <a16:colId xmlns:a16="http://schemas.microsoft.com/office/drawing/2014/main" val="20003"/>
                    </a:ext>
                  </a:extLst>
                </a:gridCol>
              </a:tblGrid>
              <a:tr h="389426">
                <a:tc>
                  <a:txBody>
                    <a:bodyPr/>
                    <a:lstStyle/>
                    <a:p>
                      <a:endParaRPr kumimoji="1" lang="ja-JP" altLang="en-US" dirty="0"/>
                    </a:p>
                  </a:txBody>
                  <a:tcPr/>
                </a:tc>
                <a:tc>
                  <a:txBody>
                    <a:bodyPr/>
                    <a:lstStyle/>
                    <a:p>
                      <a:pPr algn="ctr"/>
                      <a:r>
                        <a:rPr kumimoji="1" lang="ja-JP" altLang="en-US" dirty="0"/>
                        <a:t>WEB版</a:t>
                      </a:r>
                    </a:p>
                  </a:txBody>
                  <a:tcPr/>
                </a:tc>
                <a:tc>
                  <a:txBody>
                    <a:bodyPr/>
                    <a:lstStyle/>
                    <a:p>
                      <a:pPr algn="ctr"/>
                      <a:r>
                        <a:rPr kumimoji="1" lang="ja-JP" altLang="en-US" dirty="0"/>
                        <a:t>DL版</a:t>
                      </a:r>
                    </a:p>
                  </a:txBody>
                  <a:tcPr/>
                </a:tc>
                <a:tc>
                  <a:txBody>
                    <a:bodyPr/>
                    <a:lstStyle/>
                    <a:p>
                      <a:pPr algn="ctr"/>
                      <a:r>
                        <a:rPr kumimoji="1" lang="ja-JP" altLang="en-US" dirty="0"/>
                        <a:t>SP版</a:t>
                      </a:r>
                    </a:p>
                  </a:txBody>
                  <a:tcPr/>
                </a:tc>
                <a:extLst>
                  <a:ext uri="{0D108BD9-81ED-4DB2-BD59-A6C34878D82A}">
                    <a16:rowId xmlns:a16="http://schemas.microsoft.com/office/drawing/2014/main" val="10000"/>
                  </a:ext>
                </a:extLst>
              </a:tr>
              <a:tr h="581241">
                <a:tc>
                  <a:txBody>
                    <a:bodyPr/>
                    <a:lstStyle/>
                    <a:p>
                      <a:pPr algn="ctr"/>
                      <a:r>
                        <a:rPr kumimoji="1" lang="ja-JP" altLang="en-US" dirty="0"/>
                        <a:t>特徴</a:t>
                      </a:r>
                    </a:p>
                  </a:txBody>
                  <a:tcPr anchor="ctr" anchorCtr="1"/>
                </a:tc>
                <a:tc>
                  <a:txBody>
                    <a:bodyPr/>
                    <a:lstStyle/>
                    <a:p>
                      <a:pPr algn="l"/>
                      <a:r>
                        <a:rPr kumimoji="1" lang="ja-JP" altLang="en-US" sz="1100" dirty="0"/>
                        <a:t>自宅やオフィスのパソコンから、Webブラウザへアクセスして利用</a:t>
                      </a:r>
                      <a:endParaRPr kumimoji="1" lang="ja-JP" altLang="en-US" dirty="0"/>
                    </a:p>
                  </a:txBody>
                  <a:tcPr/>
                </a:tc>
                <a:tc>
                  <a:txBody>
                    <a:bodyPr/>
                    <a:lstStyle/>
                    <a:p>
                      <a:pPr algn="l"/>
                      <a:r>
                        <a:rPr kumimoji="1" lang="ja-JP" altLang="en-US" sz="1100" dirty="0"/>
                        <a:t>Webブラウザへログイン後、パソコンに、PCdesk（DL版）をダウンロードし、データをインストールすることで利用が可能</a:t>
                      </a:r>
                      <a:endParaRPr kumimoji="1" lang="ja-JP" altLang="en-US" dirty="0"/>
                    </a:p>
                  </a:txBody>
                  <a:tcPr/>
                </a:tc>
                <a:tc>
                  <a:txBody>
                    <a:bodyPr/>
                    <a:lstStyle/>
                    <a:p>
                      <a:pPr algn="l"/>
                      <a:r>
                        <a:rPr kumimoji="1" lang="ja-JP" altLang="en-US" sz="1100" dirty="0"/>
                        <a:t>スマートフォン</a:t>
                      </a:r>
                      <a:r>
                        <a:rPr kumimoji="1" lang="ja-JP" altLang="en-US" sz="1100"/>
                        <a:t>から</a:t>
                      </a:r>
                      <a:r>
                        <a:rPr kumimoji="1" lang="ja-JP" altLang="en-US" sz="1100" smtClean="0"/>
                        <a:t>アクセスして利用</a:t>
                      </a:r>
                      <a:endParaRPr kumimoji="1" lang="ja-JP" altLang="en-US" dirty="0"/>
                    </a:p>
                  </a:txBody>
                  <a:tcPr/>
                </a:tc>
                <a:extLst>
                  <a:ext uri="{0D108BD9-81ED-4DB2-BD59-A6C34878D82A}">
                    <a16:rowId xmlns:a16="http://schemas.microsoft.com/office/drawing/2014/main" val="10001"/>
                  </a:ext>
                </a:extLst>
              </a:tr>
              <a:tr h="794233">
                <a:tc>
                  <a:txBody>
                    <a:bodyPr/>
                    <a:lstStyle/>
                    <a:p>
                      <a:pPr algn="ctr"/>
                      <a:r>
                        <a:rPr kumimoji="1" lang="ja-JP" altLang="en-US" sz="1400" dirty="0"/>
                        <a:t>利用可能な機能</a:t>
                      </a:r>
                      <a:endParaRPr kumimoji="1" lang="ja-JP" altLang="en-US" dirty="0"/>
                    </a:p>
                  </a:txBody>
                  <a:tcPr anchor="ctr" anchorCtr="1"/>
                </a:tc>
                <a:tc gridSpan="3">
                  <a:txBody>
                    <a:bodyPr/>
                    <a:lstStyle/>
                    <a:p>
                      <a:r>
                        <a:rPr kumimoji="1" lang="ja-JP" altLang="en-US" dirty="0">
                          <a:solidFill>
                            <a:schemeClr val="tx1"/>
                          </a:solidFill>
                          <a:hlinkClick r:id="rId3"/>
                        </a:rPr>
                        <a:t>(https://www.eltax.lta.go.jp/eltax/software/)</a:t>
                      </a:r>
                      <a:endParaRPr kumimoji="1" lang="ja-JP" altLang="en-US" dirty="0">
                        <a:solidFill>
                          <a:schemeClr val="tx1"/>
                        </a:solidFill>
                      </a:endParaRPr>
                    </a:p>
                  </a:txBody>
                  <a:tcPr anchor="ctr" anchorCtr="1"/>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7" name="タイトル 1"/>
          <p:cNvSpPr>
            <a:spLocks noGrp="1"/>
          </p:cNvSpPr>
          <p:nvPr>
            <p:ph type="ctrTitle"/>
          </p:nvPr>
        </p:nvSpPr>
        <p:spPr>
          <a:xfrm>
            <a:off x="457200" y="231144"/>
            <a:ext cx="8229600" cy="613429"/>
          </a:xfrm>
        </p:spPr>
        <p:txBody>
          <a:bodyPr>
            <a:normAutofit fontScale="90000"/>
          </a:bodyPr>
          <a:lstStyle/>
          <a:p>
            <a:pPr algn="l"/>
            <a:r>
              <a:rPr kumimoji="1" lang="ja-JP" altLang="en-US" sz="3600" dirty="0"/>
              <a:t>Step②-4　事前準備　</a:t>
            </a:r>
            <a:endParaRPr kumimoji="1" lang="ja-JP" altLang="en-US" dirty="0"/>
          </a:p>
        </p:txBody>
      </p:sp>
      <p:sp>
        <p:nvSpPr>
          <p:cNvPr id="3468" name="サブタイトル 2"/>
          <p:cNvSpPr>
            <a:spLocks noGrp="1"/>
          </p:cNvSpPr>
          <p:nvPr>
            <p:ph type="subTitle" idx="1"/>
          </p:nvPr>
        </p:nvSpPr>
        <p:spPr>
          <a:xfrm>
            <a:off x="105436" y="914353"/>
            <a:ext cx="8929122" cy="2161349"/>
          </a:xfrm>
        </p:spPr>
        <p:txBody>
          <a:bodyPr anchor="t" anchorCtr="0">
            <a:normAutofit/>
          </a:bodyPr>
          <a:lstStyle/>
          <a:p>
            <a:pPr algn="l"/>
            <a:r>
              <a:rPr kumimoji="1" lang="ja-JP" altLang="en-US" sz="1800"/>
              <a:t>　</a:t>
            </a:r>
            <a:r>
              <a:rPr kumimoji="1" lang="ja-JP" altLang="en-US" sz="1800">
                <a:solidFill>
                  <a:srgbClr val="FF0000"/>
                </a:solidFill>
              </a:rPr>
              <a:t>⑥市販の税務・会計ソフトウェア</a:t>
            </a:r>
          </a:p>
          <a:p>
            <a:pPr algn="l"/>
            <a:r>
              <a:rPr kumimoji="1" lang="ja-JP" altLang="en-US" sz="1800">
                <a:solidFill>
                  <a:srgbClr val="FF0000"/>
                </a:solidFill>
              </a:rPr>
              <a:t>　　</a:t>
            </a:r>
            <a:r>
              <a:rPr kumimoji="1" lang="ja-JP" altLang="en-US" sz="1800">
                <a:solidFill>
                  <a:schemeClr val="tx1"/>
                </a:solidFill>
              </a:rPr>
              <a:t>市販の税務・会計ソフトウェアの中に、eLTAXに対応しているものがあります。</a:t>
            </a:r>
          </a:p>
          <a:p>
            <a:pPr algn="l"/>
            <a:r>
              <a:rPr kumimoji="1" lang="ja-JP" altLang="en-US" sz="1800">
                <a:solidFill>
                  <a:schemeClr val="tx1"/>
                </a:solidFill>
              </a:rPr>
              <a:t>　　該当するソフトウェアについては、eLTAXホームページにて公開・更新されてお</a:t>
            </a:r>
          </a:p>
          <a:p>
            <a:pPr algn="l"/>
            <a:r>
              <a:rPr kumimoji="1" lang="ja-JP" altLang="en-US" sz="1800">
                <a:solidFill>
                  <a:schemeClr val="tx1"/>
                </a:solidFill>
              </a:rPr>
              <a:t>　　りますのでそちらをご確認ください。　</a:t>
            </a:r>
          </a:p>
          <a:p>
            <a:pPr algn="l"/>
            <a:r>
              <a:rPr kumimoji="1" lang="ja-JP" altLang="en-US" sz="1800">
                <a:solidFill>
                  <a:schemeClr val="tx1"/>
                </a:solidFill>
              </a:rPr>
              <a:t>　　(</a:t>
            </a:r>
            <a:r>
              <a:rPr kumimoji="1" lang="ja-JP" altLang="en-US" sz="1800">
                <a:solidFill>
                  <a:schemeClr val="tx1"/>
                </a:solidFill>
                <a:hlinkClick r:id="rId3"/>
              </a:rPr>
              <a:t>https://www.eltax.lta.go.jp/eltax/software/list/</a:t>
            </a:r>
            <a:r>
              <a:rPr kumimoji="1" lang="ja-JP" altLang="en-US" sz="1800">
                <a:solidFill>
                  <a:schemeClr val="tx1"/>
                </a:solidFill>
              </a:rPr>
              <a:t>)</a:t>
            </a:r>
          </a:p>
        </p:txBody>
      </p:sp>
    </p:spTree>
  </p:cSld>
  <p:clrMapOvr>
    <a:masterClrMapping/>
  </p:clrMapOvr>
</p:sld>
</file>

<file path=ppt/theme/theme1.xml><?xml version="1.0" encoding="utf-8"?>
<a:theme xmlns:a="http://schemas.openxmlformats.org/drawingml/2006/main" name="1_スタイリッシュ">
  <a:themeElements>
    <a:clrScheme name="スタイリッシュ">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スタイリッシュ">
      <a:majorFont>
        <a:latin typeface="Verdana"/>
        <a:ea typeface=""/>
        <a:cs typeface=""/>
        <a:font script="Jpan" typeface="メイリオ"/>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メイリオ"/>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スタイリッシュ">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tileRect/>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tileRect/>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156</Words>
  <Application>Microsoft Office PowerPoint</Application>
  <PresentationFormat>画面に合わせる (16:9)</PresentationFormat>
  <Paragraphs>56</Paragraphs>
  <Slides>6</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ＭＳ 明朝</vt:lpstr>
      <vt:lpstr>メイリオ</vt:lpstr>
      <vt:lpstr>游ゴシック</vt:lpstr>
      <vt:lpstr>Arial</vt:lpstr>
      <vt:lpstr>Verdana</vt:lpstr>
      <vt:lpstr>Wingdings</vt:lpstr>
      <vt:lpstr>1_スタイリッシュ</vt:lpstr>
      <vt:lpstr>eLTAX利用開始までの手続き</vt:lpstr>
      <vt:lpstr>Step①　利用届出（新規）</vt:lpstr>
      <vt:lpstr>Step②-1　事前準備</vt:lpstr>
      <vt:lpstr>Step②-2　事前準備</vt:lpstr>
      <vt:lpstr>Step②-３　事前準備</vt:lpstr>
      <vt:lpstr>Step②-4　事前準備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eLTAX利用開始までの手続き</dc:title>
  <dc:creator>若山　文哉</dc:creator>
  <cp:lastModifiedBy>若山　文哉</cp:lastModifiedBy>
  <cp:revision>11</cp:revision>
  <dcterms:created xsi:type="dcterms:W3CDTF">2025-08-28T04:18:16Z</dcterms:created>
  <dcterms:modified xsi:type="dcterms:W3CDTF">2025-09-01T04:02:15Z</dcterms:modified>
</cp:coreProperties>
</file>