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2" r:id="rId2"/>
    <p:sldId id="363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馬場 龍一" userId="47f411abc490eb5c" providerId="LiveId" clId="{B1F669CA-84B3-428C-A554-717A13B542AD}"/>
    <pc:docChg chg="custSel addSld modSld">
      <pc:chgData name="馬場 龍一" userId="47f411abc490eb5c" providerId="LiveId" clId="{B1F669CA-84B3-428C-A554-717A13B542AD}" dt="2023-01-27T00:21:28.392" v="1026" actId="20577"/>
      <pc:docMkLst>
        <pc:docMk/>
      </pc:docMkLst>
      <pc:sldChg chg="addSp delSp modSp add mod">
        <pc:chgData name="馬場 龍一" userId="47f411abc490eb5c" providerId="LiveId" clId="{B1F669CA-84B3-428C-A554-717A13B542AD}" dt="2023-01-27T00:13:40.497" v="164" actId="20577"/>
        <pc:sldMkLst>
          <pc:docMk/>
          <pc:sldMk cId="925047794" sldId="354"/>
        </pc:sldMkLst>
        <pc:spChg chg="add mod ord">
          <ac:chgData name="馬場 龍一" userId="47f411abc490eb5c" providerId="LiveId" clId="{B1F669CA-84B3-428C-A554-717A13B542AD}" dt="2023-01-27T00:13:40.497" v="164" actId="20577"/>
          <ac:spMkLst>
            <pc:docMk/>
            <pc:sldMk cId="925047794" sldId="354"/>
            <ac:spMk id="3" creationId="{3DBDF6B0-6D11-0003-5F41-D628F2B47033}"/>
          </ac:spMkLst>
        </pc:spChg>
        <pc:spChg chg="del">
          <ac:chgData name="馬場 龍一" userId="47f411abc490eb5c" providerId="LiveId" clId="{B1F669CA-84B3-428C-A554-717A13B542AD}" dt="2023-01-27T00:13:17.972" v="85" actId="478"/>
          <ac:spMkLst>
            <pc:docMk/>
            <pc:sldMk cId="925047794" sldId="354"/>
            <ac:spMk id="10" creationId="{3E6528B4-2B7F-B3D7-5A12-BFD42C9B9052}"/>
          </ac:spMkLst>
        </pc:spChg>
      </pc:sldChg>
      <pc:sldChg chg="addSp delSp modSp add mod">
        <pc:chgData name="馬場 龍一" userId="47f411abc490eb5c" providerId="LiveId" clId="{B1F669CA-84B3-428C-A554-717A13B542AD}" dt="2023-01-27T00:19:04.042" v="865" actId="20577"/>
        <pc:sldMkLst>
          <pc:docMk/>
          <pc:sldMk cId="1390613644" sldId="357"/>
        </pc:sldMkLst>
        <pc:spChg chg="add mod">
          <ac:chgData name="馬場 龍一" userId="47f411abc490eb5c" providerId="LiveId" clId="{B1F669CA-84B3-428C-A554-717A13B542AD}" dt="2023-01-27T00:14:22.774" v="198" actId="20577"/>
          <ac:spMkLst>
            <pc:docMk/>
            <pc:sldMk cId="1390613644" sldId="357"/>
            <ac:spMk id="3" creationId="{7B90C6D4-98B4-A149-CA35-086515E64AE6}"/>
          </ac:spMkLst>
        </pc:spChg>
        <pc:spChg chg="mod">
          <ac:chgData name="馬場 龍一" userId="47f411abc490eb5c" providerId="LiveId" clId="{B1F669CA-84B3-428C-A554-717A13B542AD}" dt="2023-01-27T00:19:04.042" v="865" actId="20577"/>
          <ac:spMkLst>
            <pc:docMk/>
            <pc:sldMk cId="1390613644" sldId="357"/>
            <ac:spMk id="5" creationId="{8006BBCC-6388-D759-64D1-9466B0A4F643}"/>
          </ac:spMkLst>
        </pc:spChg>
        <pc:spChg chg="del">
          <ac:chgData name="馬場 龍一" userId="47f411abc490eb5c" providerId="LiveId" clId="{B1F669CA-84B3-428C-A554-717A13B542AD}" dt="2023-01-27T00:14:13.225" v="166" actId="478"/>
          <ac:spMkLst>
            <pc:docMk/>
            <pc:sldMk cId="1390613644" sldId="357"/>
            <ac:spMk id="10" creationId="{3E6528B4-2B7F-B3D7-5A12-BFD42C9B9052}"/>
          </ac:spMkLst>
        </pc:spChg>
      </pc:sldChg>
      <pc:sldChg chg="modSp mod">
        <pc:chgData name="馬場 龍一" userId="47f411abc490eb5c" providerId="LiveId" clId="{B1F669CA-84B3-428C-A554-717A13B542AD}" dt="2023-01-26T02:38:33.771" v="81" actId="20577"/>
        <pc:sldMkLst>
          <pc:docMk/>
          <pc:sldMk cId="2478421496" sldId="362"/>
        </pc:sldMkLst>
        <pc:spChg chg="mod">
          <ac:chgData name="馬場 龍一" userId="47f411abc490eb5c" providerId="LiveId" clId="{B1F669CA-84B3-428C-A554-717A13B542AD}" dt="2023-01-26T02:38:33.771" v="81" actId="20577"/>
          <ac:spMkLst>
            <pc:docMk/>
            <pc:sldMk cId="2478421496" sldId="362"/>
            <ac:spMk id="10" creationId="{3E6528B4-2B7F-B3D7-5A12-BFD42C9B9052}"/>
          </ac:spMkLst>
        </pc:spChg>
      </pc:sldChg>
      <pc:sldChg chg="delSp modSp add mod">
        <pc:chgData name="馬場 龍一" userId="47f411abc490eb5c" providerId="LiveId" clId="{B1F669CA-84B3-428C-A554-717A13B542AD}" dt="2023-01-27T00:21:28.392" v="1026" actId="20577"/>
        <pc:sldMkLst>
          <pc:docMk/>
          <pc:sldMk cId="4087064489" sldId="363"/>
        </pc:sldMkLst>
        <pc:spChg chg="mod">
          <ac:chgData name="馬場 龍一" userId="47f411abc490eb5c" providerId="LiveId" clId="{B1F669CA-84B3-428C-A554-717A13B542AD}" dt="2023-01-27T00:21:28.392" v="1026" actId="20577"/>
          <ac:spMkLst>
            <pc:docMk/>
            <pc:sldMk cId="4087064489" sldId="363"/>
            <ac:spMk id="2" creationId="{56637B63-5D0C-36F5-40E2-012B76E34DE9}"/>
          </ac:spMkLst>
        </pc:spChg>
        <pc:spChg chg="del mod">
          <ac:chgData name="馬場 龍一" userId="47f411abc490eb5c" providerId="LiveId" clId="{B1F669CA-84B3-428C-A554-717A13B542AD}" dt="2023-01-27T00:16:07.547" v="341" actId="478"/>
          <ac:spMkLst>
            <pc:docMk/>
            <pc:sldMk cId="4087064489" sldId="363"/>
            <ac:spMk id="4" creationId="{E8020B3E-8938-B914-953A-30227F666E25}"/>
          </ac:spMkLst>
        </pc:spChg>
        <pc:spChg chg="mod">
          <ac:chgData name="馬場 龍一" userId="47f411abc490eb5c" providerId="LiveId" clId="{B1F669CA-84B3-428C-A554-717A13B542AD}" dt="2023-01-27T00:16:36.113" v="453" actId="20577"/>
          <ac:spMkLst>
            <pc:docMk/>
            <pc:sldMk cId="4087064489" sldId="363"/>
            <ac:spMk id="10" creationId="{3E6528B4-2B7F-B3D7-5A12-BFD42C9B9052}"/>
          </ac:spMkLst>
        </pc:spChg>
        <pc:grpChg chg="del mod">
          <ac:chgData name="馬場 龍一" userId="47f411abc490eb5c" providerId="LiveId" clId="{B1F669CA-84B3-428C-A554-717A13B542AD}" dt="2023-01-27T00:16:04.509" v="340" actId="478"/>
          <ac:grpSpMkLst>
            <pc:docMk/>
            <pc:sldMk cId="4087064489" sldId="363"/>
            <ac:grpSpMk id="6" creationId="{A058FE72-6DCE-7330-2C9D-2E36848D5982}"/>
          </ac:grpSpMkLst>
        </pc:grpChg>
        <pc:picChg chg="del">
          <ac:chgData name="馬場 龍一" userId="47f411abc490eb5c" providerId="LiveId" clId="{B1F669CA-84B3-428C-A554-717A13B542AD}" dt="2023-01-27T00:16:04.509" v="340" actId="478"/>
          <ac:picMkLst>
            <pc:docMk/>
            <pc:sldMk cId="4087064489" sldId="363"/>
            <ac:picMk id="1026" creationId="{EB325C93-DC1B-4D39-B4D7-794C8B28E37A}"/>
          </ac:picMkLst>
        </pc:picChg>
      </pc:sldChg>
    </pc:docChg>
  </pc:docChgLst>
  <pc:docChgLst>
    <pc:chgData name="龍一 馬場" userId="47f411abc490eb5c" providerId="LiveId" clId="{F5D0B0B1-7237-4513-A0D7-F32FFA8C27FD}"/>
    <pc:docChg chg="delSld modSld">
      <pc:chgData name="龍一 馬場" userId="47f411abc490eb5c" providerId="LiveId" clId="{F5D0B0B1-7237-4513-A0D7-F32FFA8C27FD}" dt="2024-09-25T05:00:11.840" v="240" actId="20577"/>
      <pc:docMkLst>
        <pc:docMk/>
      </pc:docMkLst>
      <pc:sldChg chg="del">
        <pc:chgData name="龍一 馬場" userId="47f411abc490eb5c" providerId="LiveId" clId="{F5D0B0B1-7237-4513-A0D7-F32FFA8C27FD}" dt="2024-01-12T09:41:03.041" v="0" actId="47"/>
        <pc:sldMkLst>
          <pc:docMk/>
          <pc:sldMk cId="925047794" sldId="354"/>
        </pc:sldMkLst>
      </pc:sldChg>
      <pc:sldChg chg="del">
        <pc:chgData name="龍一 馬場" userId="47f411abc490eb5c" providerId="LiveId" clId="{F5D0B0B1-7237-4513-A0D7-F32FFA8C27FD}" dt="2024-01-12T09:41:03.041" v="0" actId="47"/>
        <pc:sldMkLst>
          <pc:docMk/>
          <pc:sldMk cId="1390613644" sldId="357"/>
        </pc:sldMkLst>
      </pc:sldChg>
      <pc:sldChg chg="modSp mod">
        <pc:chgData name="龍一 馬場" userId="47f411abc490eb5c" providerId="LiveId" clId="{F5D0B0B1-7237-4513-A0D7-F32FFA8C27FD}" dt="2024-09-25T05:00:11.840" v="240" actId="20577"/>
        <pc:sldMkLst>
          <pc:docMk/>
          <pc:sldMk cId="4087064489" sldId="363"/>
        </pc:sldMkLst>
        <pc:spChg chg="mod">
          <ac:chgData name="龍一 馬場" userId="47f411abc490eb5c" providerId="LiveId" clId="{F5D0B0B1-7237-4513-A0D7-F32FFA8C27FD}" dt="2024-09-25T05:00:11.840" v="240" actId="20577"/>
          <ac:spMkLst>
            <pc:docMk/>
            <pc:sldMk cId="4087064489" sldId="363"/>
            <ac:spMk id="2" creationId="{56637B63-5D0C-36F5-40E2-012B76E34DE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5DD00B-7762-4DB2-C9E3-F755827ED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E27BDE-ACDE-B24B-0022-AA4705CABD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2A4279-52A2-5835-9B0A-AE4C9EAD2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5319-E7BD-418D-8791-29353CF31295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274BDD-774A-255A-610B-9BDCB4525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7222DC-56EA-60FE-6EEB-785CF1825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42B-D93E-4565-8220-9F1B38187B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220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9EDBE8-6786-4E4B-9FB5-8CE096941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FB9678-2128-4FD5-124B-B909E46C7C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702106-8F7C-4480-6BA3-C6E5497FE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5319-E7BD-418D-8791-29353CF31295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ABB660-34C8-EBC0-21F8-3F862F6F2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AF0A25-9D67-3D7E-B9B4-9AFEE7242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42B-D93E-4565-8220-9F1B38187B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057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B0A06BF-12A6-C2A6-0B37-E251BACB9D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894A782-5095-335E-627C-00AE205358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8A6D18-E6A7-565B-0D30-A48EEBB6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5319-E7BD-418D-8791-29353CF31295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C162BE-9558-05C4-756E-3F016C9DC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49DFDB-E0C9-079C-6954-97C3A0AD6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42B-D93E-4565-8220-9F1B38187B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38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67DB74-DEB9-387D-E97E-5298EBBF2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8DBBE8-8807-14EC-F59D-F50804B84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585DE6-A27D-B666-6813-2DE990DBB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5319-E7BD-418D-8791-29353CF31295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42E52D-B5DA-4006-995C-8C5DE2AEB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F2C2C2-9919-8142-632F-6BDA844C1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42B-D93E-4565-8220-9F1B38187B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524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AF223E-ACC8-A298-4923-04A086A0D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F022F0-80E5-5877-930C-12DAA4CA4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9ACB10-A1B9-B70B-6AFF-0BA724BC4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5319-E7BD-418D-8791-29353CF31295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8E1AB7-CF6B-7DA2-16B0-A5BF39C02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B13F7F-513A-8761-48AC-71F293AFA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42B-D93E-4565-8220-9F1B38187B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00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677F11-90F1-A76F-82D1-7485ED18C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68F25A-2224-F0E2-1EF6-6B3BA60027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35462E-04B6-48AE-EB95-8F86D652EF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417B3BB-03FB-926C-3EB9-7AE7BBBDE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5319-E7BD-418D-8791-29353CF31295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479A2D1-0BD3-2F63-FD8A-30ECF5C54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11DFEC9-6CE6-E3D1-F76B-791F18710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42B-D93E-4565-8220-9F1B38187B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3643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36068-69CE-9372-31B6-A0A4F79E0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E16786C-3FFA-9D45-83EF-6DF23D016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6B53B7A-2A32-D99F-EBB9-E62EFA8B77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626FD13-44F7-8661-7419-4D5517A6C1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2958377-5103-12C4-9D30-95DB8D2F3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F05A11A-AB6C-E78A-AB8B-852808988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5319-E7BD-418D-8791-29353CF31295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D2A92AC-157E-8149-B93B-F62DFCEAE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C569CB7-8323-0D9E-57A4-0E63F9BDD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42B-D93E-4565-8220-9F1B38187B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32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64DBBC-89DE-81B9-B468-AE26EB1F4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7E37F03-F2EB-312A-5301-183A56CB1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5319-E7BD-418D-8791-29353CF31295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65C86F1-D9F8-1301-AB61-53F6FC5E1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60D0F4A-0305-1EAB-83D1-CE16332EF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42B-D93E-4565-8220-9F1B38187B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5157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4E5DA4D-A3B6-7431-68FF-8065B30F8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5319-E7BD-418D-8791-29353CF31295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57478F4-9306-700C-DB97-FB81B814F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6E608D-7ED4-D155-0936-1154239F5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42B-D93E-4565-8220-9F1B38187B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7015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42885F-6164-705B-4B12-F7F8A8EC3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5A723D-D64D-0B27-DE86-15A511291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C189203-FC6B-C30A-B01C-B3FD76469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66424C4-7D94-015A-F126-5F69A7788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5319-E7BD-418D-8791-29353CF31295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52C102D-328B-3936-4AEA-92BB461F9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6DF584-06B4-1715-C5D6-601E40760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42B-D93E-4565-8220-9F1B38187B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278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5EEB92-C9C2-F2F8-5B57-28D563183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38CF6BA-321A-1F37-85B6-76434147A4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9741FEC-A523-1E18-A3D4-9AAE639B76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F15D012-70A7-EB16-B5BC-E41593793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5319-E7BD-418D-8791-29353CF31295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6D8B74-0F50-6AA6-FC98-036C6967F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01CB48A-6FD3-56EF-AFDA-D9BB7C96F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42B-D93E-4565-8220-9F1B38187B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7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43AEFAC-7A84-C157-7BE5-134242EF0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D07F98-3CD9-FDFC-6C62-5C7AADD88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A346E8-3987-4DF5-459E-EC196E51CE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05319-E7BD-418D-8791-29353CF31295}" type="datetimeFigureOut">
              <a:rPr kumimoji="1" lang="ja-JP" altLang="en-US" smtClean="0"/>
              <a:t>2024/9/25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249C71-3F74-7C31-1F5E-2BC7714A7A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F31698-3DF2-800C-A421-874A8C4ECD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E742B-D93E-4565-8220-9F1B38187B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936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E6528B4-2B7F-B3D7-5A12-BFD42C9B9052}"/>
              </a:ext>
            </a:extLst>
          </p:cNvPr>
          <p:cNvSpPr/>
          <p:nvPr/>
        </p:nvSpPr>
        <p:spPr>
          <a:xfrm>
            <a:off x="402182" y="198298"/>
            <a:ext cx="11526981" cy="58592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</a:rPr>
              <a:t>森が育つために必要な、土壌（どじょう）ってなんだろう？</a:t>
            </a:r>
            <a:endParaRPr lang="en-US" altLang="ja-JP" sz="3200" dirty="0">
              <a:solidFill>
                <a:schemeClr val="bg1"/>
              </a:solidFill>
            </a:endParaRPr>
          </a:p>
        </p:txBody>
      </p:sp>
      <p:sp>
        <p:nvSpPr>
          <p:cNvPr id="2" name="コンテンツ プレースホルダー 6">
            <a:extLst>
              <a:ext uri="{FF2B5EF4-FFF2-40B4-BE49-F238E27FC236}">
                <a16:creationId xmlns:a16="http://schemas.microsoft.com/office/drawing/2014/main" id="{56637B63-5D0C-36F5-40E2-012B76E34DE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02182" y="1233714"/>
            <a:ext cx="11990168" cy="503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ja-JP" altLang="en-US" sz="2400" dirty="0"/>
              <a:t>○土壌（どじょう）とは？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岩や植物の死がいが長い時間をかけて分解され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てできた、地球の表面にあるやわらかい部分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○土壌は森ができるために必要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植物は、土壌の中から成長に必要な栄養分や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水を吸収している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○土壌を支えるのは、木の根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森がなくなってしまうと</a:t>
            </a:r>
            <a:r>
              <a:rPr lang="en-US" altLang="ja-JP" sz="2400" dirty="0"/>
              <a:t>…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A058FE72-6DCE-7330-2C9D-2E36848D5982}"/>
              </a:ext>
            </a:extLst>
          </p:cNvPr>
          <p:cNvGrpSpPr/>
          <p:nvPr/>
        </p:nvGrpSpPr>
        <p:grpSpPr>
          <a:xfrm>
            <a:off x="7184571" y="667657"/>
            <a:ext cx="7223110" cy="5992045"/>
            <a:chOff x="7240539" y="784225"/>
            <a:chExt cx="7167142" cy="5875477"/>
          </a:xfrm>
        </p:grpSpPr>
        <p:pic>
          <p:nvPicPr>
            <p:cNvPr id="1026" name="Picture 2" descr="土壌断面の模式図">
              <a:extLst>
                <a:ext uri="{FF2B5EF4-FFF2-40B4-BE49-F238E27FC236}">
                  <a16:creationId xmlns:a16="http://schemas.microsoft.com/office/drawing/2014/main" id="{EB325C93-DC1B-4D39-B4D7-794C8B28E3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40539" y="784225"/>
              <a:ext cx="4549279" cy="58506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E8020B3E-8938-B914-953A-30227F666E25}"/>
                </a:ext>
              </a:extLst>
            </p:cNvPr>
            <p:cNvSpPr txBox="1"/>
            <p:nvPr/>
          </p:nvSpPr>
          <p:spPr>
            <a:xfrm>
              <a:off x="9858402" y="6351925"/>
              <a:ext cx="45492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/>
                <a:t>出典：国立科学博物館</a:t>
              </a:r>
              <a:r>
                <a:rPr kumimoji="1" lang="en-US" altLang="ja-JP" sz="1400" dirty="0"/>
                <a:t>HP</a:t>
              </a:r>
              <a:endParaRPr kumimoji="1" lang="ja-JP" alt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78421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E6528B4-2B7F-B3D7-5A12-BFD42C9B9052}"/>
              </a:ext>
            </a:extLst>
          </p:cNvPr>
          <p:cNvSpPr/>
          <p:nvPr/>
        </p:nvSpPr>
        <p:spPr>
          <a:xfrm>
            <a:off x="402182" y="198298"/>
            <a:ext cx="11526981" cy="58592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</a:rPr>
              <a:t>森の機能を知るために実験しよう！</a:t>
            </a:r>
            <a:endParaRPr lang="en-US" altLang="ja-JP" sz="3200" dirty="0">
              <a:solidFill>
                <a:schemeClr val="bg1"/>
              </a:solidFill>
            </a:endParaRPr>
          </a:p>
        </p:txBody>
      </p:sp>
      <p:sp>
        <p:nvSpPr>
          <p:cNvPr id="2" name="コンテンツ プレースホルダー 6">
            <a:extLst>
              <a:ext uri="{FF2B5EF4-FFF2-40B4-BE49-F238E27FC236}">
                <a16:creationId xmlns:a16="http://schemas.microsoft.com/office/drawing/2014/main" id="{56637B63-5D0C-36F5-40E2-012B76E34DE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02182" y="1233714"/>
            <a:ext cx="11990168" cy="5388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ja-JP" altLang="en-US" dirty="0"/>
              <a:t>＜実験内容＞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１つは土しか入っていないプランター、もうひとつは草がたくさん生えている</a:t>
            </a:r>
            <a:r>
              <a:rPr lang="en-US" altLang="ja-JP" dirty="0"/>
              <a:t>2</a:t>
            </a:r>
            <a:r>
              <a:rPr lang="ja-JP" altLang="en-US" dirty="0"/>
              <a:t>つのプランターに、</a:t>
            </a:r>
            <a:r>
              <a:rPr lang="ja-JP" altLang="en-US" b="1" u="sng" dirty="0"/>
              <a:t>同時に、同じ量の水を流し込んでいく</a:t>
            </a:r>
            <a:endParaRPr lang="en-US" altLang="ja-JP" b="1" u="sng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＜考えてみよう！＞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✓水のしみ込み方、流れ出てくる速さにはどんな差があるかな？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✓出てきた水の色は、どんな違いがあるかな？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/>
              <a:t>⇒これらのことから、植物がどのような働きをしているのかを考えてみよう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8706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1476</TotalTime>
  <Words>197</Words>
  <Application>Microsoft Office PowerPoint</Application>
  <PresentationFormat>ワイド画面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馬場 龍一</dc:creator>
  <cp:lastModifiedBy>龍一 馬場</cp:lastModifiedBy>
  <cp:revision>1</cp:revision>
  <dcterms:created xsi:type="dcterms:W3CDTF">2023-01-25T02:03:42Z</dcterms:created>
  <dcterms:modified xsi:type="dcterms:W3CDTF">2024-09-25T05:00:47Z</dcterms:modified>
</cp:coreProperties>
</file>