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64C8F5-B373-050A-F825-E85494832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5FEFDF-47D9-CDBC-C18F-344BD183E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809263-F16D-7C28-310B-F1BF73E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609E15-DFEE-346B-1245-0222E9DE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2B0171-D5C1-81A2-0631-B0851CA9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93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686B3A-6B45-8F9D-4A1C-7DE30E72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CB42D80-210B-CFDE-E0B3-0298719C2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6FB291-D4EC-AEE0-25A5-08FB00DD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E48E2C-75E8-B624-5474-04921D38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329304-E946-26F2-3E11-68FC40B1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0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88BC64C-9104-2BDA-FCF6-97403446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8F9A808-FF31-63C2-99D7-B4716A246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1EC26D-4BBA-4DC6-00EE-BF65DDD3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A1192B-7803-2E7D-2191-8CC86237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8F7494-90E5-0D0D-8F74-6B28F847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825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E7F3C0-B3D8-7227-E4BD-2AAF3243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146665-37F4-B5A3-BC2F-12221E665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F643FE-76E3-8D75-6367-FA47CEBAA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6E5CE6-1D24-2A32-8498-E70F5DC7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CD1F30-8960-2EDD-758B-4F87ABC1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39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77B5B9-EEC2-DBE2-38BA-67AE05987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E9256A-F740-2E30-32B0-F2D6933A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1B17CD-1330-E016-31B6-8E784B75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7DC6F9-C910-9E9C-A86F-92A4554F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5429E6-05E4-4089-9CEA-71EC9DB6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44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A4CF8-4DAF-46FF-170B-C7BC36D9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3CF9DC-2C8D-51C4-6EE1-49DC19678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1A5210-7C2D-E3A1-787B-DF827D1A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68F38C-93A7-A2C8-496A-7873129E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30A159-045D-B387-0498-A0F5AC90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3C4870-2C51-39F5-91FC-AEB6C829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02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9D6860-FC10-4C07-348F-748179B8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870709B-0347-B355-2EAE-DA45BA629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6819A90-1FBB-930D-9F85-CECAF6223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B37B630-7E29-F6F8-E9A7-E7CAE7BAC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706E79-1B6A-22AD-5EEB-3F8ADB2C8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67EF414-2BD4-B03C-77F4-92C18516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29896A5-5EBC-41D5-873D-AA26FDB33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0F1CFB2-3750-7431-42E4-73C8083A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20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00D82F-441F-D0B7-EA2C-6D8E0683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933AE9-E2B8-2896-DC54-6E2DE659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2A913B2-5FA6-D0E2-8B72-BBE4BEA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B7DFB2-1E37-6B60-696C-357B772D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83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8CD7455-F05B-AFF6-876C-55E2B746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448011E-4ABD-D9A6-E41F-90094895F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E033F5-5EEE-483B-A962-A664978F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1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F60D60-A31A-6F78-BB16-BAD44FA9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EFF6A7-F785-0834-9CAB-280E07CE4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E8BE162-A3AA-784E-FB05-2FBE1F8DF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163A43-C872-4AA7-7215-29847807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C3CEBA-FA32-A2F5-B9F3-51FC2953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F54B8A4-660B-7366-E957-2A5BCDBA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53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8ED581-BAF1-D506-AC9A-7A6C06A0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B55FBE3-13D4-5164-5335-6EC832C8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A0A65D-0201-83C2-91BB-155C372F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B1267D9-6663-D529-BBE4-140E398CD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FC2539-DB4C-F1FF-98C3-6F120B10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00D39B2-5276-EA33-B800-ED0479A9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99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A51B4B0-08F6-401B-CB54-3738C397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0B5254-B0D9-2397-C96B-B02E52BE6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6BF13-C10B-D1C5-A8B2-D65E84EE7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F2A2C-50CF-4BED-B5DE-8B2888A28781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B247E0-8805-0551-C0F6-057959BB9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7A1295-62CD-9A50-B0B0-C546E37C5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26F78-AD2E-4216-9EBA-7C50195545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9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6ED181-196E-0E8B-C87B-321466E7E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94052E0-D5E4-673F-B973-1967492E80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カレンダー&#10;&#10;低い精度で自動的に生成された説明">
            <a:extLst>
              <a:ext uri="{FF2B5EF4-FFF2-40B4-BE49-F238E27FC236}">
                <a16:creationId xmlns:a16="http://schemas.microsoft.com/office/drawing/2014/main" id="{772F1C53-7D0E-C2BF-1A7A-1768B349A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抽象, 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52C11EA6-6791-B922-5EBB-81D310E36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7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957147B2-142D-CCA7-810F-A7C52D4AA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EB3B2240-E540-E6EE-AE7B-A453F2F63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設計図&#10;&#10;中程度の精度で自動的に生成された説明">
            <a:extLst>
              <a:ext uri="{FF2B5EF4-FFF2-40B4-BE49-F238E27FC236}">
                <a16:creationId xmlns:a16="http://schemas.microsoft.com/office/drawing/2014/main" id="{2067936C-C945-B407-74AB-2DA04CE9E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EB821B-B42B-C53C-8EC3-70914B2A2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8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図形, 円&#10;&#10;自動的に生成された説明">
            <a:extLst>
              <a:ext uri="{FF2B5EF4-FFF2-40B4-BE49-F238E27FC236}">
                <a16:creationId xmlns:a16="http://schemas.microsoft.com/office/drawing/2014/main" id="{0560B70B-02C3-AE61-C834-77D4A4DB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栄養塩の流れ">
            <a:hlinkClick r:id="" action="ppaction://media"/>
            <a:extLst>
              <a:ext uri="{FF2B5EF4-FFF2-40B4-BE49-F238E27FC236}">
                <a16:creationId xmlns:a16="http://schemas.microsoft.com/office/drawing/2014/main" id="{D2ACE694-F09A-C2DE-0000-6DD0E23C3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A5ABF89D-0568-04BF-834C-C7296D29D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B34A10B5-CA84-5AEF-DD49-F2AD437B5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D2D8AD10-812A-3458-D994-BE413BC2F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食物連鎖">
            <a:hlinkClick r:id="" action="ppaction://media"/>
            <a:extLst>
              <a:ext uri="{FF2B5EF4-FFF2-40B4-BE49-F238E27FC236}">
                <a16:creationId xmlns:a16="http://schemas.microsoft.com/office/drawing/2014/main" id="{33FE975D-6D30-33DA-6D44-D9780737FD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BE704E-05D4-A21C-957A-1FC8C17C8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66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ワイド画面</PresentationFormat>
  <Paragraphs>0</Paragraphs>
  <Slides>13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田中 宏基</dc:creator>
  <cp:lastModifiedBy>田中 宏基</cp:lastModifiedBy>
  <cp:revision>1</cp:revision>
  <dcterms:created xsi:type="dcterms:W3CDTF">2022-11-18T07:10:12Z</dcterms:created>
  <dcterms:modified xsi:type="dcterms:W3CDTF">2022-11-18T07:19:41Z</dcterms:modified>
</cp:coreProperties>
</file>