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4" autoAdjust="0"/>
    <p:restoredTop sz="94660"/>
  </p:normalViewPr>
  <p:slideViewPr>
    <p:cSldViewPr snapToGrid="0">
      <p:cViewPr varScale="1">
        <p:scale>
          <a:sx n="66" d="100"/>
          <a:sy n="66" d="100"/>
        </p:scale>
        <p:origin x="40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A982-61C7-4393-85C4-9AC80E10B836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134D-0C5D-4909-851D-A57460CFA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037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A982-61C7-4393-85C4-9AC80E10B836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134D-0C5D-4909-851D-A57460CFA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5916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A982-61C7-4393-85C4-9AC80E10B836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134D-0C5D-4909-851D-A57460CFA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2819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A982-61C7-4393-85C4-9AC80E10B836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134D-0C5D-4909-851D-A57460CFA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1736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A982-61C7-4393-85C4-9AC80E10B836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134D-0C5D-4909-851D-A57460CFA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9384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A982-61C7-4393-85C4-9AC80E10B836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134D-0C5D-4909-851D-A57460CFA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462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A982-61C7-4393-85C4-9AC80E10B836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134D-0C5D-4909-851D-A57460CFA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145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A982-61C7-4393-85C4-9AC80E10B836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134D-0C5D-4909-851D-A57460CFA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7479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A982-61C7-4393-85C4-9AC80E10B836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134D-0C5D-4909-851D-A57460CFA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2458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A982-61C7-4393-85C4-9AC80E10B836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134D-0C5D-4909-851D-A57460CFA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2056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A982-61C7-4393-85C4-9AC80E10B836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134D-0C5D-4909-851D-A57460CFA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6323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CA982-61C7-4393-85C4-9AC80E10B836}" type="datetimeFigureOut">
              <a:rPr kumimoji="1" lang="ja-JP" altLang="en-US" smtClean="0"/>
              <a:t>2024/1/13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B134D-0C5D-4909-851D-A57460CFA4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446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kb.co.jp/wp/wp-content/uploads/2021/08/01fd8fe5b13612ee481d1f4be3887be6.pn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hyperlink" Target="https://www.jseg.or.jp/chushikoku/index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>
            <a:extLst>
              <a:ext uri="{FF2B5EF4-FFF2-40B4-BE49-F238E27FC236}">
                <a16:creationId xmlns:a16="http://schemas.microsoft.com/office/drawing/2014/main" id="{25BC1881-D514-187E-C511-6604EA7EFC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0226" y="3103965"/>
            <a:ext cx="5197431" cy="2633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961B085-048F-4691-D85D-B096C7D45D61}"/>
              </a:ext>
            </a:extLst>
          </p:cNvPr>
          <p:cNvSpPr txBox="1"/>
          <p:nvPr/>
        </p:nvSpPr>
        <p:spPr>
          <a:xfrm>
            <a:off x="952900" y="425008"/>
            <a:ext cx="765208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ja-JP" altLang="en-US" sz="3200" b="1" i="0" dirty="0">
                <a:solidFill>
                  <a:srgbClr val="1A1311"/>
                </a:solidFill>
                <a:effectLst/>
                <a:latin typeface="A-OTF Shin Go Pro"/>
              </a:rPr>
              <a:t>自然界における水の一般的な電気伝導率</a:t>
            </a:r>
          </a:p>
          <a:p>
            <a:pPr algn="ctr"/>
            <a:br>
              <a:rPr lang="ja-JP" altLang="en-US" sz="3200" b="1" i="0" u="none" strike="noStrike" dirty="0">
                <a:solidFill>
                  <a:srgbClr val="81C7D4"/>
                </a:solidFill>
                <a:effectLst/>
                <a:latin typeface="游ゴシック体"/>
                <a:hlinkClick r:id="rId3"/>
              </a:rPr>
            </a:br>
            <a:endParaRPr lang="ja-JP" altLang="en-US" sz="3200" b="1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D0074DC-4920-76D3-ED99-A33830B5BDEA}"/>
              </a:ext>
            </a:extLst>
          </p:cNvPr>
          <p:cNvSpPr txBox="1"/>
          <p:nvPr/>
        </p:nvSpPr>
        <p:spPr>
          <a:xfrm>
            <a:off x="1722922" y="5896167"/>
            <a:ext cx="727188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0" i="0" dirty="0">
                <a:solidFill>
                  <a:srgbClr val="1A1311"/>
                </a:solidFill>
                <a:effectLst/>
                <a:latin typeface="游ゴシック体"/>
              </a:rPr>
              <a:t>参考：日本応用地質学会中国四国支部「</a:t>
            </a:r>
            <a:r>
              <a:rPr lang="zh-CN" altLang="en-US" b="0" i="0" u="none" strike="noStrike" dirty="0">
                <a:solidFill>
                  <a:srgbClr val="81C7D4"/>
                </a:solidFill>
                <a:effectLst/>
                <a:latin typeface="游ゴシック体"/>
                <a:hlinkClick r:id="rId4"/>
              </a:rPr>
              <a:t>応用地質Ｑ＆Ａ中国四国版</a:t>
            </a:r>
            <a:r>
              <a:rPr lang="zh-CN" altLang="en-US" b="0" i="0" dirty="0">
                <a:solidFill>
                  <a:srgbClr val="1A1311"/>
                </a:solidFill>
                <a:effectLst/>
                <a:latin typeface="游ゴシック体"/>
              </a:rPr>
              <a:t>」</a:t>
            </a:r>
            <a:endParaRPr lang="ja-JP" altLang="en-US" dirty="0"/>
          </a:p>
        </p:txBody>
      </p:sp>
      <p:pic>
        <p:nvPicPr>
          <p:cNvPr id="1032" name="Picture 8">
            <a:extLst>
              <a:ext uri="{FF2B5EF4-FFF2-40B4-BE49-F238E27FC236}">
                <a16:creationId xmlns:a16="http://schemas.microsoft.com/office/drawing/2014/main" id="{4CED48E2-A421-BE80-02D0-19DF5178A6C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00" b="26801"/>
          <a:stretch/>
        </p:blipFill>
        <p:spPr bwMode="auto">
          <a:xfrm>
            <a:off x="539016" y="997352"/>
            <a:ext cx="6237171" cy="2153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A024DC4-597D-8BBF-B01B-7466A44AEBEE}"/>
              </a:ext>
            </a:extLst>
          </p:cNvPr>
          <p:cNvSpPr txBox="1"/>
          <p:nvPr/>
        </p:nvSpPr>
        <p:spPr>
          <a:xfrm>
            <a:off x="1905802" y="6265499"/>
            <a:ext cx="73970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https://puric.organo.co.jp/column/electrical-conductivity-and-resistivity/</a:t>
            </a:r>
          </a:p>
        </p:txBody>
      </p:sp>
      <p:pic>
        <p:nvPicPr>
          <p:cNvPr id="1034" name="Picture 10">
            <a:extLst>
              <a:ext uri="{FF2B5EF4-FFF2-40B4-BE49-F238E27FC236}">
                <a16:creationId xmlns:a16="http://schemas.microsoft.com/office/drawing/2014/main" id="{32EDDE73-8EBC-E2C5-97F1-E05AA13097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0332" y="997352"/>
            <a:ext cx="1737281" cy="1737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7701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</TotalTime>
  <Words>50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A-OTF Shin Go Pro</vt:lpstr>
      <vt:lpstr>游ゴシック体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津田和英</dc:creator>
  <cp:lastModifiedBy>津田和英</cp:lastModifiedBy>
  <cp:revision>1</cp:revision>
  <dcterms:created xsi:type="dcterms:W3CDTF">2024-01-13T04:33:11Z</dcterms:created>
  <dcterms:modified xsi:type="dcterms:W3CDTF">2024-01-13T04:45:42Z</dcterms:modified>
</cp:coreProperties>
</file>