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61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18" y="66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龍一 馬場" userId="47f411abc490eb5c" providerId="LiveId" clId="{E9025286-3E4D-493E-A0F2-D6CDE363E4F9}"/>
    <pc:docChg chg="addSld modSld">
      <pc:chgData name="龍一 馬場" userId="47f411abc490eb5c" providerId="LiveId" clId="{E9025286-3E4D-493E-A0F2-D6CDE363E4F9}" dt="2025-09-26T02:35:55.250" v="0"/>
      <pc:docMkLst>
        <pc:docMk/>
      </pc:docMkLst>
      <pc:sldChg chg="add">
        <pc:chgData name="龍一 馬場" userId="47f411abc490eb5c" providerId="LiveId" clId="{E9025286-3E4D-493E-A0F2-D6CDE363E4F9}" dt="2025-09-26T02:35:55.250" v="0"/>
        <pc:sldMkLst>
          <pc:docMk/>
          <pc:sldMk cId="906036416" sldId="256"/>
        </pc:sldMkLst>
      </pc:sldChg>
    </pc:docChg>
  </pc:docChgLst>
  <pc:docChgLst>
    <pc:chgData name="馬場 龍一" userId="47f411abc490eb5c" providerId="LiveId" clId="{9193C373-4785-47B8-9D1D-01CE8AE6544C}"/>
    <pc:docChg chg="undo custSel delSld modSld">
      <pc:chgData name="馬場 龍一" userId="47f411abc490eb5c" providerId="LiveId" clId="{9193C373-4785-47B8-9D1D-01CE8AE6544C}" dt="2023-03-23T06:40:06.901" v="26" actId="1076"/>
      <pc:docMkLst>
        <pc:docMk/>
      </pc:docMkLst>
      <pc:sldChg chg="del">
        <pc:chgData name="馬場 龍一" userId="47f411abc490eb5c" providerId="LiveId" clId="{9193C373-4785-47B8-9D1D-01CE8AE6544C}" dt="2023-01-11T09:00:25.704" v="1" actId="47"/>
        <pc:sldMkLst>
          <pc:docMk/>
          <pc:sldMk cId="925047794" sldId="354"/>
        </pc:sldMkLst>
      </pc:sldChg>
      <pc:sldChg chg="del">
        <pc:chgData name="馬場 龍一" userId="47f411abc490eb5c" providerId="LiveId" clId="{9193C373-4785-47B8-9D1D-01CE8AE6544C}" dt="2023-01-11T09:00:25.704" v="1" actId="47"/>
        <pc:sldMkLst>
          <pc:docMk/>
          <pc:sldMk cId="2522082509" sldId="355"/>
        </pc:sldMkLst>
      </pc:sldChg>
      <pc:sldChg chg="del">
        <pc:chgData name="馬場 龍一" userId="47f411abc490eb5c" providerId="LiveId" clId="{9193C373-4785-47B8-9D1D-01CE8AE6544C}" dt="2023-01-11T09:00:25.704" v="1" actId="47"/>
        <pc:sldMkLst>
          <pc:docMk/>
          <pc:sldMk cId="2907932452" sldId="356"/>
        </pc:sldMkLst>
      </pc:sldChg>
      <pc:sldChg chg="del">
        <pc:chgData name="馬場 龍一" userId="47f411abc490eb5c" providerId="LiveId" clId="{9193C373-4785-47B8-9D1D-01CE8AE6544C}" dt="2023-01-11T09:00:25.704" v="1" actId="47"/>
        <pc:sldMkLst>
          <pc:docMk/>
          <pc:sldMk cId="1390613644" sldId="357"/>
        </pc:sldMkLst>
      </pc:sldChg>
      <pc:sldChg chg="del">
        <pc:chgData name="馬場 龍一" userId="47f411abc490eb5c" providerId="LiveId" clId="{9193C373-4785-47B8-9D1D-01CE8AE6544C}" dt="2023-01-11T09:00:21.044" v="0" actId="47"/>
        <pc:sldMkLst>
          <pc:docMk/>
          <pc:sldMk cId="2832723880" sldId="358"/>
        </pc:sldMkLst>
      </pc:sldChg>
      <pc:sldChg chg="del">
        <pc:chgData name="馬場 龍一" userId="47f411abc490eb5c" providerId="LiveId" clId="{9193C373-4785-47B8-9D1D-01CE8AE6544C}" dt="2023-01-11T09:00:25.704" v="1" actId="47"/>
        <pc:sldMkLst>
          <pc:docMk/>
          <pc:sldMk cId="3564824963" sldId="360"/>
        </pc:sldMkLst>
      </pc:sldChg>
      <pc:sldChg chg="addSp delSp modSp mod">
        <pc:chgData name="馬場 龍一" userId="47f411abc490eb5c" providerId="LiveId" clId="{9193C373-4785-47B8-9D1D-01CE8AE6544C}" dt="2023-03-23T06:40:06.901" v="26" actId="1076"/>
        <pc:sldMkLst>
          <pc:docMk/>
          <pc:sldMk cId="2051334512" sldId="3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8C681-E50D-5EBB-CB92-9951EFDA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6C06F0-5580-0C13-344A-169C780D1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A94D7F-7D37-3767-BB5A-7394A944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4A49C7-25AC-315E-ADA6-01573FFB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6255F8-FFDF-1072-0322-B8EA5AD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F26EF1-85A9-A7F8-F3AE-E130745D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545074-97CD-0613-5AE3-A4A4DD266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5C424-1235-8C40-7D97-9F3DEA20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5B098-8A11-348A-3B9C-5A74DF31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B61F64-FFA3-E666-2B94-09C1708C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0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C30EC7-DF60-3CB7-E008-7BD52B2D0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5269E1-A986-01FA-5676-9F403A24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C9482-022D-5109-031F-ADF0FD2E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BC81B4-7F7C-9EA0-1F41-5FA744FE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B2AC5-17C1-9D94-9CB9-629AA312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8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FDEEA-6998-6E20-566D-6DA2B7A6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5260DA-A577-DB8A-A2E9-D838359A0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22E4A4-A426-9943-4BA6-4FECDD82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075AFE-C611-7E40-2D3D-128B5AEF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C07480-6044-7946-C76C-50E9AE27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5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67198-EEF5-75E0-E456-D82E3468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84FDAE-7516-89A6-6A1F-7572C9C7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D5CB0E-629D-B4CD-D586-8600EDD8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340151-5AB8-F0F5-BA5D-5E6EAD9F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3777AC-76D9-5D51-F545-FBA6676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13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06A76-E7EA-6A23-53CF-75C24289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D7BEA3-D80E-3BCE-C54F-30905D1B1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9E572E-F623-17A3-CCA5-372522526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B846F2-4E24-1DC1-03CC-5A1DD83B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9E8044-3888-F322-729A-B9975671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859359-3F8D-102E-58F5-88183CDF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73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6E219-E7B9-62E5-667A-785FFA65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00334B-83C6-FB01-0209-154DEA29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01884D-8997-2071-9710-0122C4BC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E531D9-AA40-308E-8ECA-18B835E52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4C19F68-91CE-2906-D4C3-070611CC8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AF7089-3E24-C338-194D-6CA76261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95ADB8-AA24-2358-6996-D29C358C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58B5953-898A-1210-71FC-950825C2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6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771166-0A87-5075-4C90-2421CF8A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9D2138-60BD-2208-BB72-0C0C3F75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5957B3-52E2-E303-275C-D3FE14CA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DA8E32-5C8B-7ACD-0096-C29EBFDA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4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72726E8-576A-6A2D-17DA-84014E80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B78DDF-F014-56D8-8F81-FDEC1F93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EE1C57-B982-FDA3-8577-368DE03C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17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91D4C-C392-600B-C65E-6513663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28D228-11AD-74D9-14FD-FD7C2886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D9F149-2B3B-B3CB-87D0-0D1874D9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1EC2CA-7296-F0A4-3119-F2B9EDB5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F7C260-9415-A530-6AC6-77B0AB4E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4F156B-307D-7B04-9687-432FBA7F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0306C-ABB0-FC1F-F3C6-EBC188E1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3C4E16F-B5FE-7FDC-D2F0-AE676DAF9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DA8746-74BD-6CC7-C4C9-DDC716044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3AE40A-C435-7821-8B00-C5D2C026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C5599B-D9F9-6DB6-A0B2-9474691B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0DEA11-7F26-E094-8B2A-8C80FDE9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68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A36C76-0196-3574-C9EB-03FE8D49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2880C-690D-F52B-3451-840BEBDF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E6B985-425E-4A68-9A1B-F8700165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961A-8873-45EE-AE24-DA584730E728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0DE75A-5970-4B90-A320-47E2E96E4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4FF4A3-1377-BDA2-242A-8C5AB6B9D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8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図 1041">
            <a:extLst>
              <a:ext uri="{FF2B5EF4-FFF2-40B4-BE49-F238E27FC236}">
                <a16:creationId xmlns:a16="http://schemas.microsoft.com/office/drawing/2014/main" id="{AFCABAB3-F88D-0B51-7BD0-83A6635B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742" y="4364331"/>
            <a:ext cx="1216877" cy="116998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6528B4-2B7F-B3D7-5A12-BFD42C9B9052}"/>
              </a:ext>
            </a:extLst>
          </p:cNvPr>
          <p:cNvSpPr/>
          <p:nvPr/>
        </p:nvSpPr>
        <p:spPr>
          <a:xfrm>
            <a:off x="402182" y="198298"/>
            <a:ext cx="11526981" cy="5859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1"/>
                </a:solidFill>
              </a:rPr>
              <a:t>生き物のいのちを支える、</a:t>
            </a:r>
            <a:r>
              <a:rPr lang="ja-JP" altLang="en-US" sz="3200" dirty="0">
                <a:solidFill>
                  <a:schemeClr val="bg1"/>
                </a:solidFill>
              </a:rPr>
              <a:t>分解者（ぶんかいしゃ）の働き</a:t>
            </a:r>
            <a:endParaRPr lang="en-US" altLang="ja-JP" sz="3200" dirty="0">
              <a:solidFill>
                <a:schemeClr val="bg1"/>
              </a:solidFill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56637B63-5D0C-36F5-40E2-012B76E34D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8850" y="848732"/>
            <a:ext cx="11990168" cy="42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■土の中の生き物が、栄養塩類を自然にかえすしくみ⇒分解（ぶんかい）</a:t>
            </a:r>
            <a:endParaRPr lang="en-US" altLang="ja-JP" sz="2400" dirty="0"/>
          </a:p>
        </p:txBody>
      </p:sp>
      <p:sp>
        <p:nvSpPr>
          <p:cNvPr id="6" name="コンテンツ プレースホルダー 6">
            <a:extLst>
              <a:ext uri="{FF2B5EF4-FFF2-40B4-BE49-F238E27FC236}">
                <a16:creationId xmlns:a16="http://schemas.microsoft.com/office/drawing/2014/main" id="{B5AC9E58-3624-64E5-2214-3ACE86858D38}"/>
              </a:ext>
            </a:extLst>
          </p:cNvPr>
          <p:cNvSpPr txBox="1">
            <a:spLocks/>
          </p:cNvSpPr>
          <p:nvPr/>
        </p:nvSpPr>
        <p:spPr>
          <a:xfrm>
            <a:off x="451111" y="3727061"/>
            <a:ext cx="5005776" cy="77758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土の中の分解者</a:t>
            </a:r>
            <a:endParaRPr lang="en-US" altLang="ja-JP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（</a:t>
            </a:r>
            <a:r>
              <a:rPr lang="ja-JP" altLang="en-US" sz="2000" u="sng" dirty="0"/>
              <a:t>今日観察する生き物たち</a:t>
            </a:r>
            <a:r>
              <a:rPr lang="ja-JP" altLang="en-US" sz="2000" dirty="0"/>
              <a:t>）</a:t>
            </a:r>
            <a:endParaRPr lang="en-US" altLang="ja-JP" sz="2000" dirty="0"/>
          </a:p>
        </p:txBody>
      </p:sp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68BDAEB1-FBE7-059B-3998-2A7977F33E99}"/>
              </a:ext>
            </a:extLst>
          </p:cNvPr>
          <p:cNvGrpSpPr/>
          <p:nvPr/>
        </p:nvGrpSpPr>
        <p:grpSpPr>
          <a:xfrm>
            <a:off x="1973226" y="2999748"/>
            <a:ext cx="1645462" cy="489527"/>
            <a:chOff x="1999892" y="2888673"/>
            <a:chExt cx="1645462" cy="489527"/>
          </a:xfrm>
        </p:grpSpPr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78E99EFD-EC70-0D0F-0308-1C04861D3CC5}"/>
                </a:ext>
              </a:extLst>
            </p:cNvPr>
            <p:cNvSpPr/>
            <p:nvPr/>
          </p:nvSpPr>
          <p:spPr>
            <a:xfrm rot="16200000">
              <a:off x="2523421" y="2365144"/>
              <a:ext cx="489527" cy="15365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コンテンツ プレースホルダー 6">
              <a:extLst>
                <a:ext uri="{FF2B5EF4-FFF2-40B4-BE49-F238E27FC236}">
                  <a16:creationId xmlns:a16="http://schemas.microsoft.com/office/drawing/2014/main" id="{A58D964F-432C-D4A6-AEC2-5080201AD439}"/>
                </a:ext>
              </a:extLst>
            </p:cNvPr>
            <p:cNvSpPr txBox="1">
              <a:spLocks/>
            </p:cNvSpPr>
            <p:nvPr/>
          </p:nvSpPr>
          <p:spPr>
            <a:xfrm>
              <a:off x="2352656" y="3004804"/>
              <a:ext cx="1292698" cy="34432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1800" dirty="0">
                  <a:solidFill>
                    <a:schemeClr val="bg1"/>
                  </a:solidFill>
                </a:rPr>
                <a:t>食べる</a:t>
              </a:r>
              <a:endParaRPr lang="en-US" altLang="ja-JP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コンテンツ プレースホルダー 6">
            <a:extLst>
              <a:ext uri="{FF2B5EF4-FFF2-40B4-BE49-F238E27FC236}">
                <a16:creationId xmlns:a16="http://schemas.microsoft.com/office/drawing/2014/main" id="{93394E16-BAB7-622E-2C5D-058C6243DAB9}"/>
              </a:ext>
            </a:extLst>
          </p:cNvPr>
          <p:cNvSpPr txBox="1">
            <a:spLocks/>
          </p:cNvSpPr>
          <p:nvPr/>
        </p:nvSpPr>
        <p:spPr>
          <a:xfrm>
            <a:off x="480062" y="4444454"/>
            <a:ext cx="4962444" cy="186506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生き物の死がいやフン、落ち葉を食べて、フンにして細かくする（分解）</a:t>
            </a:r>
            <a:endParaRPr lang="en-US" altLang="ja-JP" sz="2000" dirty="0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9879239-45B3-2A32-8D97-24735051D2D3}"/>
              </a:ext>
            </a:extLst>
          </p:cNvPr>
          <p:cNvSpPr/>
          <p:nvPr/>
        </p:nvSpPr>
        <p:spPr>
          <a:xfrm>
            <a:off x="5482813" y="4322352"/>
            <a:ext cx="653157" cy="14365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コンテンツ プレースホルダー 6">
            <a:extLst>
              <a:ext uri="{FF2B5EF4-FFF2-40B4-BE49-F238E27FC236}">
                <a16:creationId xmlns:a16="http://schemas.microsoft.com/office/drawing/2014/main" id="{56E11780-2ABB-5D56-D6F0-102189566D4B}"/>
              </a:ext>
            </a:extLst>
          </p:cNvPr>
          <p:cNvSpPr txBox="1">
            <a:spLocks/>
          </p:cNvSpPr>
          <p:nvPr/>
        </p:nvSpPr>
        <p:spPr>
          <a:xfrm>
            <a:off x="6165672" y="3556141"/>
            <a:ext cx="2470328" cy="66620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 dirty="0"/>
              <a:t>菌類・細菌類</a:t>
            </a:r>
            <a:endParaRPr lang="en-US" altLang="ja-JP" sz="1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 dirty="0"/>
              <a:t>（目に見えない分解者）</a:t>
            </a:r>
            <a:endParaRPr lang="en-US" altLang="ja-JP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8C93F2-027A-5098-5234-D6456977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99" y="4786770"/>
            <a:ext cx="753214" cy="75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FA8C81-A4F7-D517-5342-35DFD17A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51" y="4736165"/>
            <a:ext cx="927330" cy="8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7659A61-AF59-4F93-2EF7-2F283735EC8F}"/>
              </a:ext>
            </a:extLst>
          </p:cNvPr>
          <p:cNvGrpSpPr/>
          <p:nvPr/>
        </p:nvGrpSpPr>
        <p:grpSpPr>
          <a:xfrm>
            <a:off x="505711" y="1784260"/>
            <a:ext cx="4527231" cy="1248475"/>
            <a:chOff x="592682" y="1700319"/>
            <a:chExt cx="4527231" cy="1248475"/>
          </a:xfrm>
        </p:grpSpPr>
        <p:sp>
          <p:nvSpPr>
            <p:cNvPr id="8" name="コンテンツ プレースホルダー 6">
              <a:extLst>
                <a:ext uri="{FF2B5EF4-FFF2-40B4-BE49-F238E27FC236}">
                  <a16:creationId xmlns:a16="http://schemas.microsoft.com/office/drawing/2014/main" id="{023F499D-2480-81EF-3339-C61A4C98E04F}"/>
                </a:ext>
              </a:extLst>
            </p:cNvPr>
            <p:cNvSpPr txBox="1">
              <a:spLocks/>
            </p:cNvSpPr>
            <p:nvPr/>
          </p:nvSpPr>
          <p:spPr>
            <a:xfrm>
              <a:off x="592682" y="1700319"/>
              <a:ext cx="1362645" cy="484363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ja-JP" altLang="en-US" dirty="0">
                  <a:solidFill>
                    <a:schemeClr val="bg1"/>
                  </a:solidFill>
                </a:rPr>
                <a:t>死がい</a:t>
              </a:r>
              <a:endParaRPr lang="en-US" altLang="ja-JP" dirty="0">
                <a:solidFill>
                  <a:schemeClr val="bg1"/>
                </a:solidFill>
              </a:endParaRPr>
            </a:p>
          </p:txBody>
        </p:sp>
        <p:sp>
          <p:nvSpPr>
            <p:cNvPr id="12" name="コンテンツ プレースホルダー 6">
              <a:extLst>
                <a:ext uri="{FF2B5EF4-FFF2-40B4-BE49-F238E27FC236}">
                  <a16:creationId xmlns:a16="http://schemas.microsoft.com/office/drawing/2014/main" id="{EEB71226-E546-EFB9-40BD-471159F42030}"/>
                </a:ext>
              </a:extLst>
            </p:cNvPr>
            <p:cNvSpPr txBox="1">
              <a:spLocks/>
            </p:cNvSpPr>
            <p:nvPr/>
          </p:nvSpPr>
          <p:spPr>
            <a:xfrm>
              <a:off x="2174975" y="1710800"/>
              <a:ext cx="1362645" cy="484363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ja-JP" altLang="en-US" dirty="0">
                  <a:solidFill>
                    <a:schemeClr val="bg1"/>
                  </a:solidFill>
                </a:rPr>
                <a:t>フン</a:t>
              </a:r>
              <a:endParaRPr lang="en-US" altLang="ja-JP" dirty="0">
                <a:solidFill>
                  <a:schemeClr val="bg1"/>
                </a:solidFill>
              </a:endParaRPr>
            </a:p>
          </p:txBody>
        </p:sp>
        <p:sp>
          <p:nvSpPr>
            <p:cNvPr id="14" name="コンテンツ プレースホルダー 6">
              <a:extLst>
                <a:ext uri="{FF2B5EF4-FFF2-40B4-BE49-F238E27FC236}">
                  <a16:creationId xmlns:a16="http://schemas.microsoft.com/office/drawing/2014/main" id="{15AED635-1EFE-BF4B-BA0B-5C965AA799E1}"/>
                </a:ext>
              </a:extLst>
            </p:cNvPr>
            <p:cNvSpPr txBox="1">
              <a:spLocks/>
            </p:cNvSpPr>
            <p:nvPr/>
          </p:nvSpPr>
          <p:spPr>
            <a:xfrm>
              <a:off x="3757268" y="1710800"/>
              <a:ext cx="1362645" cy="484363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ja-JP" altLang="en-US" dirty="0">
                  <a:solidFill>
                    <a:schemeClr val="bg1"/>
                  </a:solidFill>
                </a:rPr>
                <a:t>落ち葉</a:t>
              </a:r>
              <a:endParaRPr lang="en-US" altLang="ja-JP" dirty="0">
                <a:solidFill>
                  <a:schemeClr val="bg1"/>
                </a:solidFill>
              </a:endParaRP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B3A2E93-BAC8-7736-F075-D12B9260E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32428">
              <a:off x="798327" y="2141314"/>
              <a:ext cx="838882" cy="807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5CAE3E6A-A1AD-55CA-A0D5-E95BB1E43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322" y="2154396"/>
              <a:ext cx="674516" cy="67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64FD9AA-FA07-CA36-8EFF-091A17EF4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169" y="2141792"/>
              <a:ext cx="674517" cy="66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7E5EF01-3815-C1CA-7FE5-4ABB6D17241E}"/>
              </a:ext>
            </a:extLst>
          </p:cNvPr>
          <p:cNvGrpSpPr/>
          <p:nvPr/>
        </p:nvGrpSpPr>
        <p:grpSpPr>
          <a:xfrm>
            <a:off x="5402536" y="1303226"/>
            <a:ext cx="2807501" cy="2023423"/>
            <a:chOff x="4093798" y="1374785"/>
            <a:chExt cx="5464065" cy="202342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1E497CB-FE69-5870-6F76-CC63C2C8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3798" y="2228226"/>
              <a:ext cx="2368332" cy="1169982"/>
            </a:xfrm>
            <a:prstGeom prst="rect">
              <a:avLst/>
            </a:prstGeom>
          </p:spPr>
        </p:pic>
        <p:sp>
          <p:nvSpPr>
            <p:cNvPr id="27" name="吹き出し: 角を丸めた四角形 26">
              <a:extLst>
                <a:ext uri="{FF2B5EF4-FFF2-40B4-BE49-F238E27FC236}">
                  <a16:creationId xmlns:a16="http://schemas.microsoft.com/office/drawing/2014/main" id="{334FB589-3755-9AFA-B023-8AAA9D420FEC}"/>
                </a:ext>
              </a:extLst>
            </p:cNvPr>
            <p:cNvSpPr/>
            <p:nvPr/>
          </p:nvSpPr>
          <p:spPr>
            <a:xfrm>
              <a:off x="5010119" y="1374785"/>
              <a:ext cx="4547744" cy="1025236"/>
            </a:xfrm>
            <a:prstGeom prst="wedgeRoundRectCallout">
              <a:avLst>
                <a:gd name="adj1" fmla="val -58899"/>
                <a:gd name="adj2" fmla="val 48850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tx1"/>
                  </a:solidFill>
                </a:rPr>
                <a:t>僕たち栄養塩類がたくさん</a:t>
              </a:r>
              <a:r>
                <a:rPr lang="ja-JP" altLang="en-US" dirty="0">
                  <a:solidFill>
                    <a:schemeClr val="tx1"/>
                  </a:solidFill>
                </a:rPr>
                <a:t>はいっている！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F43B0DDD-5011-2D30-A360-5B3E98856FE5}"/>
              </a:ext>
            </a:extLst>
          </p:cNvPr>
          <p:cNvSpPr/>
          <p:nvPr/>
        </p:nvSpPr>
        <p:spPr>
          <a:xfrm>
            <a:off x="317518" y="1443330"/>
            <a:ext cx="5076258" cy="15365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EC997A7-7F76-568D-33B0-8A9ECC1D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65" y="4365431"/>
            <a:ext cx="839246" cy="8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B595C84-4805-CD5C-9535-AEE59D3E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88" y="4333726"/>
            <a:ext cx="842549" cy="8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コンテンツ プレースホルダー 6">
            <a:extLst>
              <a:ext uri="{FF2B5EF4-FFF2-40B4-BE49-F238E27FC236}">
                <a16:creationId xmlns:a16="http://schemas.microsoft.com/office/drawing/2014/main" id="{B0613DC7-9668-454C-FACF-9E679922F22F}"/>
              </a:ext>
            </a:extLst>
          </p:cNvPr>
          <p:cNvSpPr txBox="1">
            <a:spLocks/>
          </p:cNvSpPr>
          <p:nvPr/>
        </p:nvSpPr>
        <p:spPr>
          <a:xfrm>
            <a:off x="6059488" y="5331075"/>
            <a:ext cx="3039448" cy="9711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土の中の生き物が出した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フンを取り込み、もっと細かくする</a:t>
            </a:r>
            <a:endParaRPr lang="en-US" altLang="ja-JP" sz="1800" dirty="0"/>
          </a:p>
        </p:txBody>
      </p:sp>
      <p:sp>
        <p:nvSpPr>
          <p:cNvPr id="1031" name="コンテンツ プレースホルダー 6">
            <a:extLst>
              <a:ext uri="{FF2B5EF4-FFF2-40B4-BE49-F238E27FC236}">
                <a16:creationId xmlns:a16="http://schemas.microsoft.com/office/drawing/2014/main" id="{C947CECA-C702-4B14-3449-0AD08F16437E}"/>
              </a:ext>
            </a:extLst>
          </p:cNvPr>
          <p:cNvSpPr txBox="1">
            <a:spLocks/>
          </p:cNvSpPr>
          <p:nvPr/>
        </p:nvSpPr>
        <p:spPr>
          <a:xfrm>
            <a:off x="480062" y="6330348"/>
            <a:ext cx="11102109" cy="372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⇒土の中の生き物は、自然のなかの栄養塩類のながれを支えている、たいせつな生き物！</a:t>
            </a:r>
            <a:endParaRPr lang="en-US" altLang="ja-JP" sz="2000"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50104CEF-D59E-D5E0-8A88-4BF6501B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43" y="3118821"/>
            <a:ext cx="1659191" cy="14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グループ化 1038">
            <a:extLst>
              <a:ext uri="{FF2B5EF4-FFF2-40B4-BE49-F238E27FC236}">
                <a16:creationId xmlns:a16="http://schemas.microsoft.com/office/drawing/2014/main" id="{690206B3-1784-3EE0-7019-E1DB23BCCB67}"/>
              </a:ext>
            </a:extLst>
          </p:cNvPr>
          <p:cNvGrpSpPr/>
          <p:nvPr/>
        </p:nvGrpSpPr>
        <p:grpSpPr>
          <a:xfrm>
            <a:off x="8836278" y="4222349"/>
            <a:ext cx="722731" cy="1536585"/>
            <a:chOff x="8956946" y="4218320"/>
            <a:chExt cx="722731" cy="1536585"/>
          </a:xfrm>
        </p:grpSpPr>
        <p:sp>
          <p:nvSpPr>
            <p:cNvPr id="1033" name="矢印: 右 1032">
              <a:extLst>
                <a:ext uri="{FF2B5EF4-FFF2-40B4-BE49-F238E27FC236}">
                  <a16:creationId xmlns:a16="http://schemas.microsoft.com/office/drawing/2014/main" id="{B334E71D-3EAC-FE38-739A-1BDEA08C7866}"/>
                </a:ext>
              </a:extLst>
            </p:cNvPr>
            <p:cNvSpPr/>
            <p:nvPr/>
          </p:nvSpPr>
          <p:spPr>
            <a:xfrm>
              <a:off x="9026520" y="4218320"/>
              <a:ext cx="653157" cy="15365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コンテンツ プレースホルダー 6">
              <a:extLst>
                <a:ext uri="{FF2B5EF4-FFF2-40B4-BE49-F238E27FC236}">
                  <a16:creationId xmlns:a16="http://schemas.microsoft.com/office/drawing/2014/main" id="{6C05531E-5A11-76B3-A342-D139E297616A}"/>
                </a:ext>
              </a:extLst>
            </p:cNvPr>
            <p:cNvSpPr txBox="1">
              <a:spLocks/>
            </p:cNvSpPr>
            <p:nvPr/>
          </p:nvSpPr>
          <p:spPr>
            <a:xfrm>
              <a:off x="8956946" y="4807117"/>
              <a:ext cx="693464" cy="37234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2000" dirty="0">
                  <a:solidFill>
                    <a:schemeClr val="bg1"/>
                  </a:solidFill>
                </a:rPr>
                <a:t>分解</a:t>
              </a:r>
              <a:endParaRPr lang="en-US" altLang="ja-JP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37" name="コンテンツ プレースホルダー 6">
            <a:extLst>
              <a:ext uri="{FF2B5EF4-FFF2-40B4-BE49-F238E27FC236}">
                <a16:creationId xmlns:a16="http://schemas.microsoft.com/office/drawing/2014/main" id="{C21E2420-ECF2-85BA-8E52-C4D5BD8077CF}"/>
              </a:ext>
            </a:extLst>
          </p:cNvPr>
          <p:cNvSpPr txBox="1">
            <a:spLocks/>
          </p:cNvSpPr>
          <p:nvPr/>
        </p:nvSpPr>
        <p:spPr>
          <a:xfrm>
            <a:off x="5402536" y="4895530"/>
            <a:ext cx="693464" cy="3723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chemeClr val="bg1"/>
                </a:solidFill>
              </a:rPr>
              <a:t>フン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041" name="コンテンツ プレースホルダー 6">
            <a:extLst>
              <a:ext uri="{FF2B5EF4-FFF2-40B4-BE49-F238E27FC236}">
                <a16:creationId xmlns:a16="http://schemas.microsoft.com/office/drawing/2014/main" id="{F0E21C0C-672D-A29D-1CB9-5D97D3694F9C}"/>
              </a:ext>
            </a:extLst>
          </p:cNvPr>
          <p:cNvSpPr txBox="1">
            <a:spLocks/>
          </p:cNvSpPr>
          <p:nvPr/>
        </p:nvSpPr>
        <p:spPr>
          <a:xfrm>
            <a:off x="9496574" y="5539984"/>
            <a:ext cx="3039448" cy="7218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栄養塩類が自然のなか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で利用できるようになる</a:t>
            </a:r>
            <a:endParaRPr lang="en-US" altLang="ja-JP" sz="1800" dirty="0"/>
          </a:p>
        </p:txBody>
      </p:sp>
      <p:pic>
        <p:nvPicPr>
          <p:cNvPr id="1043" name="Picture 16">
            <a:extLst>
              <a:ext uri="{FF2B5EF4-FFF2-40B4-BE49-F238E27FC236}">
                <a16:creationId xmlns:a16="http://schemas.microsoft.com/office/drawing/2014/main" id="{7C54173E-5A35-C237-CCEF-A1333709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11" y="3138909"/>
            <a:ext cx="1659191" cy="14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図 1043">
            <a:extLst>
              <a:ext uri="{FF2B5EF4-FFF2-40B4-BE49-F238E27FC236}">
                <a16:creationId xmlns:a16="http://schemas.microsoft.com/office/drawing/2014/main" id="{22220916-6CA6-0CAB-BAB5-E0C2BC071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619" y="4405650"/>
            <a:ext cx="1216877" cy="1169982"/>
          </a:xfrm>
          <a:prstGeom prst="rect">
            <a:avLst/>
          </a:prstGeom>
        </p:spPr>
      </p:pic>
      <p:sp>
        <p:nvSpPr>
          <p:cNvPr id="1045" name="コンテンツ プレースホルダー 6">
            <a:extLst>
              <a:ext uri="{FF2B5EF4-FFF2-40B4-BE49-F238E27FC236}">
                <a16:creationId xmlns:a16="http://schemas.microsoft.com/office/drawing/2014/main" id="{6B50A976-788F-ABD7-A799-83CC1A3FB9B5}"/>
              </a:ext>
            </a:extLst>
          </p:cNvPr>
          <p:cNvSpPr txBox="1">
            <a:spLocks/>
          </p:cNvSpPr>
          <p:nvPr/>
        </p:nvSpPr>
        <p:spPr>
          <a:xfrm>
            <a:off x="9404154" y="2888805"/>
            <a:ext cx="2470328" cy="316369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 dirty="0"/>
              <a:t>森から川を流れ海へ</a:t>
            </a:r>
            <a:endParaRPr lang="en-US" altLang="ja-JP" sz="1600" dirty="0"/>
          </a:p>
        </p:txBody>
      </p:sp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3D93D47A-A9F0-2435-9062-44EE842B2696}"/>
              </a:ext>
            </a:extLst>
          </p:cNvPr>
          <p:cNvSpPr txBox="1">
            <a:spLocks/>
          </p:cNvSpPr>
          <p:nvPr/>
        </p:nvSpPr>
        <p:spPr>
          <a:xfrm>
            <a:off x="455249" y="1329503"/>
            <a:ext cx="1148030" cy="372346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有機物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05133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ED58BC2-980D-B7D5-E5FE-2599DF712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/>
          <a:stretch/>
        </p:blipFill>
        <p:spPr>
          <a:xfrm>
            <a:off x="1328383" y="3456859"/>
            <a:ext cx="3477491" cy="24627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81C98FA-B64B-8225-A058-02027F43F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17" y="806311"/>
            <a:ext cx="2983193" cy="22373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249A83-C5D8-77DF-309B-182B58D12F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24921" r="7531" b="16319"/>
          <a:stretch/>
        </p:blipFill>
        <p:spPr>
          <a:xfrm>
            <a:off x="7180256" y="717721"/>
            <a:ext cx="3013363" cy="15380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EA33F1-1634-C17A-9EC5-BD145A176BB0}"/>
              </a:ext>
            </a:extLst>
          </p:cNvPr>
          <p:cNvSpPr txBox="1"/>
          <p:nvPr/>
        </p:nvSpPr>
        <p:spPr>
          <a:xfrm>
            <a:off x="1922163" y="124524"/>
            <a:ext cx="7812965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森と田畑の栄養のめぐりかたのちがい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34BE15-B9CB-31AB-3346-D3C927E602FE}"/>
              </a:ext>
            </a:extLst>
          </p:cNvPr>
          <p:cNvSpPr txBox="1"/>
          <p:nvPr/>
        </p:nvSpPr>
        <p:spPr>
          <a:xfrm>
            <a:off x="4852478" y="2423480"/>
            <a:ext cx="1252759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</a:rPr>
              <a:t>分解者の働き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algn="ctr"/>
            <a:r>
              <a:rPr lang="ja-JP" altLang="en-US" sz="1100" dirty="0"/>
              <a:t>＝栄養塩類が使えるようになる</a:t>
            </a:r>
            <a:endParaRPr kumimoji="1" lang="ja-JP" altLang="en-US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7BF8E3-3BD5-2501-B36F-86AFB8BBD5B7}"/>
              </a:ext>
            </a:extLst>
          </p:cNvPr>
          <p:cNvSpPr txBox="1"/>
          <p:nvPr/>
        </p:nvSpPr>
        <p:spPr>
          <a:xfrm>
            <a:off x="268354" y="6236921"/>
            <a:ext cx="569883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森にある枯れ葉や木、死がいなどを生き物や菌類が分解することで、森の栄養が保たれる⇒自然の力で栄養を保つことが出来る</a:t>
            </a:r>
          </a:p>
        </p:txBody>
      </p:sp>
      <p:sp>
        <p:nvSpPr>
          <p:cNvPr id="12" name="矢印: 右カーブ 11">
            <a:extLst>
              <a:ext uri="{FF2B5EF4-FFF2-40B4-BE49-F238E27FC236}">
                <a16:creationId xmlns:a16="http://schemas.microsoft.com/office/drawing/2014/main" id="{5C13B32B-944D-59AD-86CA-16D9C365DD48}"/>
              </a:ext>
            </a:extLst>
          </p:cNvPr>
          <p:cNvSpPr/>
          <p:nvPr/>
        </p:nvSpPr>
        <p:spPr>
          <a:xfrm flipH="1">
            <a:off x="4382195" y="1421483"/>
            <a:ext cx="282015" cy="943026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967C9F-A837-B2EA-D252-D5473D944646}"/>
              </a:ext>
            </a:extLst>
          </p:cNvPr>
          <p:cNvSpPr txBox="1"/>
          <p:nvPr/>
        </p:nvSpPr>
        <p:spPr>
          <a:xfrm>
            <a:off x="4714432" y="1670193"/>
            <a:ext cx="125275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葉・木がかれる</a:t>
            </a:r>
            <a:endParaRPr kumimoji="1" lang="en-US" altLang="ja-JP" sz="1100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16527AD-A99D-F820-1EDC-FD9B793A9860}"/>
              </a:ext>
            </a:extLst>
          </p:cNvPr>
          <p:cNvSpPr/>
          <p:nvPr/>
        </p:nvSpPr>
        <p:spPr>
          <a:xfrm>
            <a:off x="2638464" y="3139498"/>
            <a:ext cx="857328" cy="31736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5AF934C8-7B36-1673-3C55-1F4CA339A689}"/>
              </a:ext>
            </a:extLst>
          </p:cNvPr>
          <p:cNvSpPr/>
          <p:nvPr/>
        </p:nvSpPr>
        <p:spPr>
          <a:xfrm>
            <a:off x="8088383" y="2255801"/>
            <a:ext cx="857328" cy="31736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070A13-89C7-7880-4022-BD07C954BB63}"/>
              </a:ext>
            </a:extLst>
          </p:cNvPr>
          <p:cNvSpPr txBox="1"/>
          <p:nvPr/>
        </p:nvSpPr>
        <p:spPr>
          <a:xfrm>
            <a:off x="9707994" y="852303"/>
            <a:ext cx="21716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/>
              <a:t>肥料をまく＝人が栄養を加える</a:t>
            </a:r>
            <a:endParaRPr kumimoji="1" lang="ja-JP" altLang="en-US" sz="110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341DA1C-E9A9-8DE2-3216-39E509E6AB12}"/>
              </a:ext>
            </a:extLst>
          </p:cNvPr>
          <p:cNvGrpSpPr/>
          <p:nvPr/>
        </p:nvGrpSpPr>
        <p:grpSpPr>
          <a:xfrm>
            <a:off x="6281400" y="2378160"/>
            <a:ext cx="6002711" cy="2339968"/>
            <a:chOff x="6244860" y="3139531"/>
            <a:chExt cx="6002711" cy="233996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122E371-54D9-BEA7-D5F3-33198FAAC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92" r="5618" b="12547"/>
            <a:stretch/>
          </p:blipFill>
          <p:spPr>
            <a:xfrm>
              <a:off x="6717678" y="3259036"/>
              <a:ext cx="3432284" cy="194087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E931A0B-158A-9B3B-D0CA-F5BBA3698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543" y="3732728"/>
              <a:ext cx="2329028" cy="1746771"/>
            </a:xfrm>
            <a:prstGeom prst="rect">
              <a:avLst/>
            </a:prstGeom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D8BACFF0-E6F6-5F83-D807-BF2BDC3803AD}"/>
                </a:ext>
              </a:extLst>
            </p:cNvPr>
            <p:cNvSpPr txBox="1"/>
            <p:nvPr/>
          </p:nvSpPr>
          <p:spPr>
            <a:xfrm>
              <a:off x="6244860" y="3247253"/>
              <a:ext cx="125275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/>
                <a:t>収穫する</a:t>
              </a:r>
              <a:endParaRPr kumimoji="1" lang="en-US" altLang="ja-JP" sz="1200" dirty="0"/>
            </a:p>
            <a:p>
              <a:pPr algn="ctr"/>
              <a:r>
                <a:rPr lang="ja-JP" altLang="en-US" sz="1200" dirty="0"/>
                <a:t>＝土から栄養が少なくなる</a:t>
              </a:r>
              <a:endParaRPr kumimoji="1" lang="ja-JP" altLang="en-US" sz="1200" dirty="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EE5B85D-EF7F-4805-0D3D-8DBF192E256E}"/>
                </a:ext>
              </a:extLst>
            </p:cNvPr>
            <p:cNvSpPr txBox="1"/>
            <p:nvPr/>
          </p:nvSpPr>
          <p:spPr>
            <a:xfrm>
              <a:off x="10363775" y="3139531"/>
              <a:ext cx="143856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/>
                <a:t>人が食べる</a:t>
              </a:r>
              <a:endParaRPr lang="en-US" altLang="ja-JP" sz="1400" dirty="0"/>
            </a:p>
            <a:p>
              <a:pPr algn="ctr"/>
              <a:r>
                <a:rPr kumimoji="1" lang="ja-JP" altLang="en-US" sz="1400" dirty="0"/>
                <a:t>＝栄養をつかう</a:t>
              </a:r>
            </a:p>
          </p:txBody>
        </p:sp>
        <p:sp>
          <p:nvSpPr>
            <p:cNvPr id="19" name="矢印: 下 18">
              <a:extLst>
                <a:ext uri="{FF2B5EF4-FFF2-40B4-BE49-F238E27FC236}">
                  <a16:creationId xmlns:a16="http://schemas.microsoft.com/office/drawing/2014/main" id="{5F2050CD-B2CA-7BB1-C47A-7D52D3757EBD}"/>
                </a:ext>
              </a:extLst>
            </p:cNvPr>
            <p:cNvSpPr/>
            <p:nvPr/>
          </p:nvSpPr>
          <p:spPr>
            <a:xfrm rot="16200000">
              <a:off x="9563101" y="3823192"/>
              <a:ext cx="857328" cy="317361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矢印: 下 19">
            <a:extLst>
              <a:ext uri="{FF2B5EF4-FFF2-40B4-BE49-F238E27FC236}">
                <a16:creationId xmlns:a16="http://schemas.microsoft.com/office/drawing/2014/main" id="{906B6F84-61A9-A349-91C8-192EAA249C3F}"/>
              </a:ext>
            </a:extLst>
          </p:cNvPr>
          <p:cNvSpPr/>
          <p:nvPr/>
        </p:nvSpPr>
        <p:spPr>
          <a:xfrm>
            <a:off x="8088383" y="4438540"/>
            <a:ext cx="857328" cy="31736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ECCB616-D721-8796-4BB6-08A87012FAF4}"/>
              </a:ext>
            </a:extLst>
          </p:cNvPr>
          <p:cNvSpPr txBox="1"/>
          <p:nvPr/>
        </p:nvSpPr>
        <p:spPr>
          <a:xfrm>
            <a:off x="4805874" y="5027775"/>
            <a:ext cx="125275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/>
              <a:t>木が育つ</a:t>
            </a:r>
            <a:endParaRPr lang="en-US" altLang="ja-JP" sz="1100" dirty="0"/>
          </a:p>
          <a:p>
            <a:pPr algn="ctr"/>
            <a:r>
              <a:rPr lang="ja-JP" altLang="en-US" sz="1100" dirty="0"/>
              <a:t>植物の芽がでる</a:t>
            </a:r>
            <a:endParaRPr lang="en-US" altLang="ja-JP" sz="11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21593B-FA92-D3A7-C11C-5C77F3F09298}"/>
              </a:ext>
            </a:extLst>
          </p:cNvPr>
          <p:cNvSpPr txBox="1"/>
          <p:nvPr/>
        </p:nvSpPr>
        <p:spPr>
          <a:xfrm>
            <a:off x="61494" y="3122321"/>
            <a:ext cx="105356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</a:rPr>
              <a:t>森が豊かに</a:t>
            </a:r>
            <a:endParaRPr lang="en-US" altLang="ja-JP" sz="1100" dirty="0">
              <a:solidFill>
                <a:srgbClr val="FF0000"/>
              </a:solidFill>
            </a:endParaRPr>
          </a:p>
          <a:p>
            <a:pPr algn="ctr"/>
            <a:r>
              <a:rPr lang="ja-JP" altLang="en-US" sz="1100" dirty="0">
                <a:solidFill>
                  <a:srgbClr val="FF0000"/>
                </a:solidFill>
              </a:rPr>
              <a:t>保たれる</a:t>
            </a:r>
            <a:endParaRPr lang="en-US" altLang="ja-JP" sz="1100" dirty="0">
              <a:solidFill>
                <a:srgbClr val="FF0000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2F35C86-9923-556F-861B-F6F6FDB34A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24324" r="7700" b="11241"/>
          <a:stretch/>
        </p:blipFill>
        <p:spPr>
          <a:xfrm>
            <a:off x="7067722" y="4585276"/>
            <a:ext cx="3079971" cy="174677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FFB0AF-4F27-B74F-87D3-8D990F780369}"/>
              </a:ext>
            </a:extLst>
          </p:cNvPr>
          <p:cNvSpPr txBox="1"/>
          <p:nvPr/>
        </p:nvSpPr>
        <p:spPr>
          <a:xfrm>
            <a:off x="9536123" y="4868700"/>
            <a:ext cx="251733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足りなくなった栄養を人がくわえる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EE29291-E429-F9D4-D627-A940901E5F8D}"/>
              </a:ext>
            </a:extLst>
          </p:cNvPr>
          <p:cNvSpPr txBox="1"/>
          <p:nvPr/>
        </p:nvSpPr>
        <p:spPr>
          <a:xfrm>
            <a:off x="6281400" y="6236921"/>
            <a:ext cx="569883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作物が育つために使った栄養は、新しい作物をつくる前に人が加えないといけない⇒人が土の中の栄養を管理しないと育たない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0603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285</Words>
  <Application>Microsoft Office PowerPoint</Application>
  <PresentationFormat>ワイド画面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馬場 龍一</dc:creator>
  <cp:lastModifiedBy>龍一 馬場</cp:lastModifiedBy>
  <cp:revision>2</cp:revision>
  <dcterms:created xsi:type="dcterms:W3CDTF">2022-11-30T06:04:50Z</dcterms:created>
  <dcterms:modified xsi:type="dcterms:W3CDTF">2025-09-26T02:36:01Z</dcterms:modified>
</cp:coreProperties>
</file>