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?><Relationships xmlns="http://schemas.openxmlformats.org/package/2006/relationships"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Relationship Id="rId5" Type="http://schemas.openxmlformats.org/officeDocument/2006/relationships/custom-properties" Target="docProps/custom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1" showSpecialPlsOnTitleSld="1">
  <p:sldMasterIdLst>
    <p:sldMasterId id="2147483648" r:id="rId2"/>
  </p:sldMasterIdLst>
  <p:notesMasterIdLst>
    <p:notesMasterId r:id="rId3"/>
  </p:notesMasterIdLst>
  <p:handoutMasterIdLst>
    <p:handoutMasterId r:id="rId4"/>
  </p:handoutMasterIdLst>
  <p:sldIdLst>
    <p:sldId id="369" r:id="rId5"/>
    <p:sldId id="316" r:id="rId6"/>
    <p:sldId id="326" r:id="rId7"/>
    <p:sldId id="370" r:id="rId8"/>
    <p:sldId id="371" r:id="rId9"/>
    <p:sldId id="273" r:id="rId10"/>
    <p:sldId id="261" r:id="rId11"/>
    <p:sldId id="355" r:id="rId12"/>
    <p:sldId id="268" r:id="rId13"/>
    <p:sldId id="267" r:id="rId14"/>
    <p:sldId id="263" r:id="rId15"/>
    <p:sldId id="260" r:id="rId16"/>
    <p:sldId id="329" r:id="rId17"/>
    <p:sldId id="272" r:id="rId18"/>
    <p:sldId id="372" r:id="rId19"/>
    <p:sldId id="276" r:id="rId20"/>
    <p:sldId id="278" r:id="rId21"/>
    <p:sldId id="281" r:id="rId22"/>
    <p:sldId id="356" r:id="rId23"/>
    <p:sldId id="282" r:id="rId24"/>
    <p:sldId id="283" r:id="rId25"/>
    <p:sldId id="379" r:id="rId26"/>
    <p:sldId id="380" r:id="rId27"/>
    <p:sldId id="360" r:id="rId28"/>
    <p:sldId id="357" r:id="rId29"/>
    <p:sldId id="358" r:id="rId30"/>
    <p:sldId id="373" r:id="rId31"/>
    <p:sldId id="361" r:id="rId32"/>
    <p:sldId id="317" r:id="rId33"/>
    <p:sldId id="399" r:id="rId34"/>
    <p:sldId id="368" r:id="rId35"/>
    <p:sldId id="289" r:id="rId36"/>
    <p:sldId id="290" r:id="rId37"/>
    <p:sldId id="404" r:id="rId38"/>
    <p:sldId id="324" r:id="rId39"/>
    <p:sldId id="400" r:id="rId40"/>
    <p:sldId id="401" r:id="rId41"/>
    <p:sldId id="402" r:id="rId42"/>
    <p:sldId id="374" r:id="rId43"/>
    <p:sldId id="344" r:id="rId44"/>
    <p:sldId id="346" r:id="rId45"/>
    <p:sldId id="347" r:id="rId46"/>
    <p:sldId id="348" r:id="rId47"/>
    <p:sldId id="349" r:id="rId48"/>
    <p:sldId id="350" r:id="rId49"/>
    <p:sldId id="351" r:id="rId50"/>
    <p:sldId id="359" r:id="rId51"/>
    <p:sldId id="375" r:id="rId52"/>
    <p:sldId id="299" r:id="rId53"/>
    <p:sldId id="319" r:id="rId54"/>
    <p:sldId id="311" r:id="rId55"/>
    <p:sldId id="378" r:id="rId56"/>
    <p:sldId id="403" r:id="rId57"/>
    <p:sldId id="393" r:id="rId58"/>
    <p:sldId id="394" r:id="rId59"/>
    <p:sldId id="395" r:id="rId60"/>
    <p:sldId id="397" r:id="rId61"/>
    <p:sldId id="398" r:id="rId62"/>
    <p:sldId id="419" r:id="rId63"/>
  </p:sldIdLst>
  <p:sldSz cx="9144000" cy="6858000" type="screen4x3"/>
  <p:notesSz cx="6734175" cy="9864725"/>
  <p:defaultTextStyle>
    <a:defPPr>
      <a:defRPr lang="ja-JP"/>
    </a:defPPr>
    <a:lvl1pPr marL="0" algn="l" defTabSz="914400" rtl="0" eaLnBrk="1" fontAlgn="auto" latinLnBrk="0" hangingPunct="1">
      <a:lnSpc>
        <a:spcPct val="100000"/>
      </a:lnSpc>
      <a:spcBef>
        <a:spcPct val="0"/>
      </a:spcBef>
      <a:spcAft>
        <a:spcPct val="0"/>
      </a:spcAft>
      <a:defRPr kumimoji="1" sz="1800" b="0" i="0" u="none" kern="1200" baseline="0">
        <a:solidFill>
          <a:schemeClr val="tx1"/>
        </a:solidFill>
        <a:effectLst/>
        <a:latin typeface="Arial" pitchFamily="39" charset="0"/>
        <a:ea typeface="ＭＳ Ｐゴシック" pitchFamily="55" charset="-128"/>
      </a:defRPr>
    </a:lvl1pPr>
    <a:lvl2pPr marL="457200" algn="l" defTabSz="914400" rtl="0" eaLnBrk="1" fontAlgn="auto" latinLnBrk="0" hangingPunct="1">
      <a:lnSpc>
        <a:spcPct val="100000"/>
      </a:lnSpc>
      <a:spcBef>
        <a:spcPct val="0"/>
      </a:spcBef>
      <a:spcAft>
        <a:spcPct val="0"/>
      </a:spcAft>
      <a:defRPr kumimoji="1" sz="1800" b="0" i="0" u="none" kern="1200" baseline="0">
        <a:solidFill>
          <a:schemeClr val="tx1"/>
        </a:solidFill>
        <a:effectLst/>
        <a:latin typeface="Arial" pitchFamily="39" charset="0"/>
        <a:ea typeface="ＭＳ Ｐゴシック" pitchFamily="55" charset="-128"/>
      </a:defRPr>
    </a:lvl2pPr>
    <a:lvl3pPr marL="914400" algn="l" defTabSz="914400" rtl="0" eaLnBrk="1" fontAlgn="auto" latinLnBrk="0" hangingPunct="1">
      <a:lnSpc>
        <a:spcPct val="100000"/>
      </a:lnSpc>
      <a:spcBef>
        <a:spcPct val="0"/>
      </a:spcBef>
      <a:spcAft>
        <a:spcPct val="0"/>
      </a:spcAft>
      <a:defRPr kumimoji="1" sz="1800" b="0" i="0" u="none" kern="1200" baseline="0">
        <a:solidFill>
          <a:schemeClr val="tx1"/>
        </a:solidFill>
        <a:effectLst/>
        <a:latin typeface="Arial" pitchFamily="39" charset="0"/>
        <a:ea typeface="ＭＳ Ｐゴシック" pitchFamily="55" charset="-128"/>
      </a:defRPr>
    </a:lvl3pPr>
    <a:lvl4pPr marL="1371600" algn="l" defTabSz="914400" rtl="0" eaLnBrk="1" fontAlgn="auto" latinLnBrk="0" hangingPunct="1">
      <a:lnSpc>
        <a:spcPct val="100000"/>
      </a:lnSpc>
      <a:spcBef>
        <a:spcPct val="0"/>
      </a:spcBef>
      <a:spcAft>
        <a:spcPct val="0"/>
      </a:spcAft>
      <a:defRPr kumimoji="1" sz="1800" b="0" i="0" u="none" kern="1200" baseline="0">
        <a:solidFill>
          <a:schemeClr val="tx1"/>
        </a:solidFill>
        <a:effectLst/>
        <a:latin typeface="Arial" pitchFamily="39" charset="0"/>
        <a:ea typeface="ＭＳ Ｐゴシック" pitchFamily="55" charset="-128"/>
      </a:defRPr>
    </a:lvl4pPr>
    <a:lvl5pPr marL="1828800" algn="l" defTabSz="914400" rtl="0" eaLnBrk="1" fontAlgn="auto" latinLnBrk="0" hangingPunct="1">
      <a:lnSpc>
        <a:spcPct val="100000"/>
      </a:lnSpc>
      <a:spcBef>
        <a:spcPct val="0"/>
      </a:spcBef>
      <a:spcAft>
        <a:spcPct val="0"/>
      </a:spcAft>
      <a:defRPr kumimoji="1" sz="1800" b="0" i="0" u="none" kern="1200" baseline="0">
        <a:solidFill>
          <a:schemeClr val="tx1"/>
        </a:solidFill>
        <a:effectLst/>
        <a:latin typeface="Arial" pitchFamily="39" charset="0"/>
        <a:ea typeface="ＭＳ Ｐゴシック" pitchFamily="55" charset="-128"/>
      </a:defRPr>
    </a:lvl5pPr>
    <a:lvl6pPr marL="1828800" algn="l" defTabSz="914400" rtl="0" eaLnBrk="1" fontAlgn="auto" latinLnBrk="0" hangingPunct="1">
      <a:lnSpc>
        <a:spcPct val="100000"/>
      </a:lnSpc>
      <a:spcBef>
        <a:spcPct val="0"/>
      </a:spcBef>
      <a:spcAft>
        <a:spcPct val="0"/>
      </a:spcAft>
      <a:defRPr kumimoji="1" sz="1800" b="0" i="0" u="none" kern="1200" baseline="0">
        <a:solidFill>
          <a:schemeClr val="tx1"/>
        </a:solidFill>
        <a:effectLst/>
        <a:latin typeface="Arial" pitchFamily="39" charset="0"/>
        <a:ea typeface="ＭＳ Ｐゴシック" pitchFamily="55" charset="-128"/>
      </a:defRPr>
    </a:lvl6pPr>
    <a:lvl7pPr marL="1828800" algn="l" defTabSz="914400" rtl="0" eaLnBrk="1" fontAlgn="auto" latinLnBrk="0" hangingPunct="1">
      <a:lnSpc>
        <a:spcPct val="100000"/>
      </a:lnSpc>
      <a:spcBef>
        <a:spcPct val="0"/>
      </a:spcBef>
      <a:spcAft>
        <a:spcPct val="0"/>
      </a:spcAft>
      <a:defRPr kumimoji="1" sz="1800" b="0" i="0" u="none" kern="1200" baseline="0">
        <a:solidFill>
          <a:schemeClr val="tx1"/>
        </a:solidFill>
        <a:effectLst/>
        <a:latin typeface="Arial" pitchFamily="39" charset="0"/>
        <a:ea typeface="ＭＳ Ｐゴシック" pitchFamily="55" charset="-128"/>
      </a:defRPr>
    </a:lvl7pPr>
    <a:lvl8pPr marL="1828800" algn="l" defTabSz="914400" rtl="0" eaLnBrk="1" fontAlgn="auto" latinLnBrk="0" hangingPunct="1">
      <a:lnSpc>
        <a:spcPct val="100000"/>
      </a:lnSpc>
      <a:spcBef>
        <a:spcPct val="0"/>
      </a:spcBef>
      <a:spcAft>
        <a:spcPct val="0"/>
      </a:spcAft>
      <a:defRPr kumimoji="1" sz="1800" b="0" i="0" u="none" kern="1200" baseline="0">
        <a:solidFill>
          <a:schemeClr val="tx1"/>
        </a:solidFill>
        <a:effectLst/>
        <a:latin typeface="Arial" pitchFamily="39" charset="0"/>
        <a:ea typeface="ＭＳ Ｐゴシック" pitchFamily="55" charset="-128"/>
      </a:defRPr>
    </a:lvl8pPr>
    <a:lvl9pPr marL="1828800" algn="l" defTabSz="914400" rtl="0" eaLnBrk="1" fontAlgn="auto" latinLnBrk="0" hangingPunct="1">
      <a:lnSpc>
        <a:spcPct val="100000"/>
      </a:lnSpc>
      <a:spcBef>
        <a:spcPct val="0"/>
      </a:spcBef>
      <a:spcAft>
        <a:spcPct val="0"/>
      </a:spcAft>
      <a:defRPr kumimoji="1" sz="1800" b="0" i="0" u="none" kern="1200" baseline="0">
        <a:solidFill>
          <a:schemeClr val="tx1"/>
        </a:solidFill>
        <a:effectLst/>
        <a:latin typeface="Arial" pitchFamily="39" charset="0"/>
        <a:ea typeface="ＭＳ Ｐゴシック" pitchFamily="55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restored">
    <p:restoredLeft sz="15909"/>
    <p:restoredTop sz="75117"/>
  </p:normalViewPr>
  <p:slideViewPr>
    <p:cSldViewPr snapToGrid="1" snapToObjects="0">
      <p:cViewPr varScale="0">
        <p:scale>
          <a:sx n="70" d="100"/>
          <a:sy n="70" d="100"/>
        </p:scale>
        <p:origin x="-2754" y="-420"/>
      </p:cViewPr>
      <p:guideLst>
        <p:guide orient="horz" pos="2160"/>
        <p:guide pos="2880"/>
      </p:guideLst>
    </p:cSldViewPr>
  </p:slideViewPr>
  <p:notesTextViewPr>
    <p:cViewPr varScale="0">
      <p:scale>
        <a:sx n="110" d="100"/>
        <a:sy n="110" d="100"/>
      </p:scale>
      <p:origin x="0" y="0"/>
    </p:cViewPr>
  </p:notesTextViewPr>
  <p:sorterViewPr>
    <p:cViewPr varScale="1">
      <p:scale>
        <a:sx n="70" d="100"/>
        <a:sy n="70" d="100"/>
      </p:scale>
      <p:origin x="0" y="4302"/>
    </p:cViewPr>
  </p:sorterViewPr>
  <p:notesViewPr>
    <p:cSldViewPr snapToGrid="1" snapToObjects="0">
      <p:cViewPr varScale="1">
        <p:scale>
          <a:sx n="80" d="100"/>
          <a:sy n="80" d="100"/>
        </p:scale>
        <p:origin x="-4014" y="-78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theme" Target="theme/theme1.xml" /><Relationship Id="rId2" Type="http://schemas.openxmlformats.org/officeDocument/2006/relationships/slideMaster" Target="slideMasters/slideMaster1.xml" /><Relationship Id="rId3" Type="http://schemas.openxmlformats.org/officeDocument/2006/relationships/notesMaster" Target="notesMasters/notesMaster1.xml" /><Relationship Id="rId4" Type="http://schemas.openxmlformats.org/officeDocument/2006/relationships/handoutMaster" Target="handoutMasters/handout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slide" Target="slides/slide22.xml" /><Relationship Id="rId27" Type="http://schemas.openxmlformats.org/officeDocument/2006/relationships/slide" Target="slides/slide23.xml" /><Relationship Id="rId28" Type="http://schemas.openxmlformats.org/officeDocument/2006/relationships/slide" Target="slides/slide24.xml" /><Relationship Id="rId29" Type="http://schemas.openxmlformats.org/officeDocument/2006/relationships/slide" Target="slides/slide25.xml" /><Relationship Id="rId30" Type="http://schemas.openxmlformats.org/officeDocument/2006/relationships/slide" Target="slides/slide26.xml" /><Relationship Id="rId31" Type="http://schemas.openxmlformats.org/officeDocument/2006/relationships/slide" Target="slides/slide27.xml" /><Relationship Id="rId32" Type="http://schemas.openxmlformats.org/officeDocument/2006/relationships/slide" Target="slides/slide28.xml" /><Relationship Id="rId33" Type="http://schemas.openxmlformats.org/officeDocument/2006/relationships/slide" Target="slides/slide29.xml" /><Relationship Id="rId34" Type="http://schemas.openxmlformats.org/officeDocument/2006/relationships/slide" Target="slides/slide30.xml" /><Relationship Id="rId35" Type="http://schemas.openxmlformats.org/officeDocument/2006/relationships/slide" Target="slides/slide31.xml" /><Relationship Id="rId36" Type="http://schemas.openxmlformats.org/officeDocument/2006/relationships/slide" Target="slides/slide32.xml" /><Relationship Id="rId37" Type="http://schemas.openxmlformats.org/officeDocument/2006/relationships/slide" Target="slides/slide33.xml" /><Relationship Id="rId38" Type="http://schemas.openxmlformats.org/officeDocument/2006/relationships/slide" Target="slides/slide34.xml" /><Relationship Id="rId39" Type="http://schemas.openxmlformats.org/officeDocument/2006/relationships/slide" Target="slides/slide35.xml" /><Relationship Id="rId40" Type="http://schemas.openxmlformats.org/officeDocument/2006/relationships/slide" Target="slides/slide36.xml" /><Relationship Id="rId41" Type="http://schemas.openxmlformats.org/officeDocument/2006/relationships/slide" Target="slides/slide37.xml" /><Relationship Id="rId42" Type="http://schemas.openxmlformats.org/officeDocument/2006/relationships/slide" Target="slides/slide38.xml" /><Relationship Id="rId43" Type="http://schemas.openxmlformats.org/officeDocument/2006/relationships/slide" Target="slides/slide39.xml" /><Relationship Id="rId44" Type="http://schemas.openxmlformats.org/officeDocument/2006/relationships/slide" Target="slides/slide40.xml" /><Relationship Id="rId45" Type="http://schemas.openxmlformats.org/officeDocument/2006/relationships/slide" Target="slides/slide41.xml" /><Relationship Id="rId46" Type="http://schemas.openxmlformats.org/officeDocument/2006/relationships/slide" Target="slides/slide42.xml" /><Relationship Id="rId47" Type="http://schemas.openxmlformats.org/officeDocument/2006/relationships/slide" Target="slides/slide43.xml" /><Relationship Id="rId48" Type="http://schemas.openxmlformats.org/officeDocument/2006/relationships/slide" Target="slides/slide44.xml" /><Relationship Id="rId49" Type="http://schemas.openxmlformats.org/officeDocument/2006/relationships/slide" Target="slides/slide45.xml" /><Relationship Id="rId50" Type="http://schemas.openxmlformats.org/officeDocument/2006/relationships/slide" Target="slides/slide46.xml" /><Relationship Id="rId51" Type="http://schemas.openxmlformats.org/officeDocument/2006/relationships/slide" Target="slides/slide47.xml" /><Relationship Id="rId52" Type="http://schemas.openxmlformats.org/officeDocument/2006/relationships/slide" Target="slides/slide48.xml" /><Relationship Id="rId53" Type="http://schemas.openxmlformats.org/officeDocument/2006/relationships/slide" Target="slides/slide49.xml" /><Relationship Id="rId54" Type="http://schemas.openxmlformats.org/officeDocument/2006/relationships/slide" Target="slides/slide50.xml" /><Relationship Id="rId55" Type="http://schemas.openxmlformats.org/officeDocument/2006/relationships/slide" Target="slides/slide51.xml" /><Relationship Id="rId56" Type="http://schemas.openxmlformats.org/officeDocument/2006/relationships/slide" Target="slides/slide52.xml" /><Relationship Id="rId57" Type="http://schemas.openxmlformats.org/officeDocument/2006/relationships/slide" Target="slides/slide53.xml" /><Relationship Id="rId58" Type="http://schemas.openxmlformats.org/officeDocument/2006/relationships/slide" Target="slides/slide54.xml" /><Relationship Id="rId59" Type="http://schemas.openxmlformats.org/officeDocument/2006/relationships/slide" Target="slides/slide55.xml" /><Relationship Id="rId60" Type="http://schemas.openxmlformats.org/officeDocument/2006/relationships/slide" Target="slides/slide56.xml" /><Relationship Id="rId61" Type="http://schemas.openxmlformats.org/officeDocument/2006/relationships/slide" Target="slides/slide57.xml" /><Relationship Id="rId62" Type="http://schemas.openxmlformats.org/officeDocument/2006/relationships/slide" Target="slides/slide58.xml" /><Relationship Id="rId63" Type="http://schemas.openxmlformats.org/officeDocument/2006/relationships/slide" Target="slides/slide59.xml" /><Relationship Id="rId64" Type="http://schemas.openxmlformats.org/officeDocument/2006/relationships/presProps" Target="presProps.xml" /><Relationship Id="rId65" Type="http://schemas.openxmlformats.org/officeDocument/2006/relationships/viewProps" Target="viewProps.xml" /><Relationship Id="rId66" Type="http://schemas.openxmlformats.org/officeDocument/2006/relationships/tableStyles" Target="tableStyles.xml" /></Relationships>
</file>

<file path=ppt/handoutMasters/_rels/handoutMaster1.xml.rels><?xml version="1.0" encoding="UTF-8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/>
      <p:sp>
        <p:nvSpPr>
          <p:cNvPr id="1102" name="四角形 0"/>
          <p:cNvSpPr>
            <a:spLocks noGrp="1" noChangeArrowheads="1"/>
          </p:cNvSpPr>
          <p:nvPr>
            <p:ph type="hdr" sz="quarter" idx="0"/>
          </p:nvPr>
        </p:nvSpPr>
        <p:spPr>
          <a:xfrm>
            <a:off x="0" y="0"/>
            <a:ext cx="2919412" cy="492125"/>
          </a:xfrm>
          <a:prstGeom prst="rect">
            <a:avLst/>
          </a:prstGeom>
          <a:noFill/>
          <a:ln>
            <a:miter/>
          </a:ln>
        </p:spPr>
        <p:txBody>
          <a:bodyPr vert="horz" wrap="square" lIns="94868" tIns="47434" rIns="94868" bIns="47434"/>
          <a:lstStyle>
            <a:lvl1pPr eaLnBrk="1" fontAlgn="base" latinLnBrk="0" hangingPunct="1">
              <a:defRPr sz="1200">
                <a:ea typeface="Meiryo UI" pitchFamily="55" charset="-128"/>
              </a:defRPr>
            </a:lvl1pPr>
          </a:lstStyle>
          <a:p>
            <a:pPr marL="0" indent="0" defTabSz="949325" eaLnBrk="1" fontAlgn="base" latinLnBrk="0" hangingPunct="1"/>
            <a:endParaRPr lang="en-US" altLang="ja-JP" sz="1200">
              <a:ea typeface="Meiryo UI" pitchFamily="55" charset="-128"/>
            </a:endParaRPr>
          </a:p>
        </p:txBody>
      </p:sp>
      <p:sp>
        <p:nvSpPr>
          <p:cNvPr id="1103" name="四角形 0"/>
          <p:cNvSpPr>
            <a:spLocks noGrp="1" noChangeArrowheads="1"/>
          </p:cNvSpPr>
          <p:nvPr>
            <p:ph type="dt" sz="half" idx="1"/>
          </p:nvPr>
        </p:nvSpPr>
        <p:spPr>
          <a:xfrm>
            <a:off x="3814762" y="0"/>
            <a:ext cx="2919413" cy="492125"/>
          </a:xfrm>
          <a:prstGeom prst="rect">
            <a:avLst/>
          </a:prstGeom>
          <a:noFill/>
          <a:ln>
            <a:miter/>
          </a:ln>
        </p:spPr>
        <p:txBody>
          <a:bodyPr vert="horz" wrap="square" lIns="94868" tIns="47434" rIns="94868" bIns="47434"/>
          <a:lstStyle>
            <a:lvl1pPr algn="r" fontAlgn="base">
              <a:defRPr sz="1200">
                <a:ea typeface="Meiryo UI" pitchFamily="55" charset="-128"/>
              </a:defRPr>
            </a:lvl1pPr>
          </a:lstStyle>
          <a:p>
            <a:fld id="{534D0260-2CB0-4A1A-B84E-6B2D4CECEAF9}" type="datetime1">
              <a:rPr lang="ja-JP" altLang="en-US"/>
            </a:fld>
          </a:p>
        </p:txBody>
      </p:sp>
      <p:sp>
        <p:nvSpPr>
          <p:cNvPr id="1104" name="四角形 0"/>
          <p:cNvSpPr>
            <a:spLocks noGrp="1" noChangeArrowheads="1"/>
          </p:cNvSpPr>
          <p:nvPr>
            <p:ph type="ftr" sz="quarter" idx="2"/>
          </p:nvPr>
        </p:nvSpPr>
        <p:spPr>
          <a:xfrm>
            <a:off x="0" y="9374187"/>
            <a:ext cx="2919412" cy="492125"/>
          </a:xfrm>
          <a:prstGeom prst="rect">
            <a:avLst/>
          </a:prstGeom>
          <a:noFill/>
          <a:ln>
            <a:miter/>
          </a:ln>
        </p:spPr>
        <p:txBody>
          <a:bodyPr vert="horz" wrap="square" lIns="94868" tIns="47434" rIns="94868" bIns="47434" anchor="b"/>
          <a:lstStyle>
            <a:lvl1pPr eaLnBrk="1" fontAlgn="base" latinLnBrk="0" hangingPunct="1">
              <a:defRPr sz="1200">
                <a:ea typeface="Meiryo UI" pitchFamily="55" charset="-128"/>
              </a:defRPr>
            </a:lvl1pPr>
          </a:lstStyle>
          <a:p>
            <a:pPr marL="0" indent="0" defTabSz="949325" eaLnBrk="1" fontAlgn="base" latinLnBrk="0" hangingPunct="1"/>
            <a:endParaRPr lang="en-US" altLang="ja-JP" sz="1200">
              <a:ea typeface="Meiryo UI" pitchFamily="55" charset="-128"/>
            </a:endParaRPr>
          </a:p>
        </p:txBody>
      </p:sp>
      <p:sp>
        <p:nvSpPr>
          <p:cNvPr id="1105" name="四角形 0"/>
          <p:cNvSpPr>
            <a:spLocks noGrp="1" noChangeArrowheads="1"/>
          </p:cNvSpPr>
          <p:nvPr>
            <p:ph type="sldNum" sz="quarter" idx="3"/>
          </p:nvPr>
        </p:nvSpPr>
        <p:spPr>
          <a:xfrm>
            <a:off x="3814762" y="9374187"/>
            <a:ext cx="2919413" cy="492125"/>
          </a:xfrm>
          <a:prstGeom prst="rect">
            <a:avLst/>
          </a:prstGeom>
          <a:noFill/>
          <a:ln>
            <a:miter/>
          </a:ln>
        </p:spPr>
        <p:txBody>
          <a:bodyPr vert="horz" wrap="square" lIns="94868" tIns="47434" rIns="94868" bIns="47434" anchor="b"/>
          <a:lstStyle>
            <a:lvl1pPr algn="r" eaLnBrk="1" fontAlgn="base" latinLnBrk="0" hangingPunct="1">
              <a:defRPr sz="1200">
                <a:ea typeface="Meiryo UI" pitchFamily="55" charset="-128"/>
              </a:defRPr>
            </a:lvl1pPr>
          </a:lstStyle>
          <a:p>
            <a:pPr marL="0" indent="0" algn="r" defTabSz="949325" eaLnBrk="1" fontAlgn="base" latinLnBrk="0" hangingPunct="1"/>
            <a:fld id="{82C79EE4-8A51-4B93-97D1-BCA7A1CA0230}" type="slidenum">
              <a:rPr lang="ja-JP" altLang="en-US" sz="1200">
                <a:ea typeface="Meiryo UI" pitchFamily="55" charset="-128"/>
              </a:rPr>
              <a:pPr algn="r" eaLnBrk="1" fontAlgn="base" latinLnBrk="0" hangingPunct="1"/>
              <a:t>‹#›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/>
      <p:sp>
        <p:nvSpPr>
          <p:cNvPr id="1100" name="スライド イメージ プレースホルダー 3"/>
          <p:cNvSpPr>
            <a:spLocks noGrp="1" noRot="1" noChangeAspect="1" noChangeArrowheads="1"/>
          </p:cNvSpPr>
          <p:nvPr>
            <p:ph type="sldImg" sz="full" idx="0"/>
          </p:nvPr>
        </p:nvSpPr>
        <p:spPr>
          <a:xfrm>
            <a:off x="900112" y="739775"/>
            <a:ext cx="4933950" cy="3700462"/>
          </a:xfrm>
          <a:prstGeom prst="rect">
            <a:avLst/>
          </a:prstGeom>
          <a:noFill/>
          <a:ln w="12700">
            <a:solidFill>
              <a:sysClr val="windowText" lastClr="000000"/>
            </a:solidFill>
            <a:miter/>
          </a:ln>
        </p:spPr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fontAlgn="auto" latinLnBrk="0">
      <a:lnSpc>
        <a:spcPct val="100000"/>
      </a:lnSpc>
      <a:spcBef>
        <a:spcPct val="30000"/>
      </a:spcBef>
      <a:spcAft>
        <a:spcPct val="0"/>
      </a:spcAft>
      <a:buClrTx/>
      <a:buSzTx/>
      <a:buFontTx/>
      <a:buNone/>
      <a:defRPr kumimoji="1" sz="1200" b="0" i="0" u="none" baseline="0">
        <a:solidFill>
          <a:schemeClr val="tx1"/>
        </a:solidFill>
        <a:effectLst/>
        <a:latin typeface="Arial" pitchFamily="39" charset="0"/>
        <a:ea typeface="ＭＳ Ｐ明朝" pitchFamily="23" charset="-128"/>
      </a:defRPr>
    </a:lvl1pPr>
    <a:lvl2pPr marL="457200" algn="l" defTabSz="914400" rtl="0" fontAlgn="auto" latinLnBrk="0">
      <a:lnSpc>
        <a:spcPct val="100000"/>
      </a:lnSpc>
      <a:spcBef>
        <a:spcPct val="30000"/>
      </a:spcBef>
      <a:spcAft>
        <a:spcPct val="0"/>
      </a:spcAft>
      <a:buClrTx/>
      <a:buSzTx/>
      <a:buFontTx/>
      <a:buNone/>
      <a:defRPr kumimoji="1" sz="1200" b="0" i="0" u="none" baseline="0">
        <a:solidFill>
          <a:schemeClr val="tx1"/>
        </a:solidFill>
        <a:effectLst/>
        <a:latin typeface="Arial" pitchFamily="39" charset="0"/>
        <a:ea typeface="ＭＳ Ｐ明朝" pitchFamily="23" charset="-128"/>
      </a:defRPr>
    </a:lvl2pPr>
    <a:lvl3pPr marL="914400" algn="l" defTabSz="914400" rtl="0" fontAlgn="auto" latinLnBrk="0">
      <a:lnSpc>
        <a:spcPct val="100000"/>
      </a:lnSpc>
      <a:spcBef>
        <a:spcPct val="30000"/>
      </a:spcBef>
      <a:spcAft>
        <a:spcPct val="0"/>
      </a:spcAft>
      <a:buClrTx/>
      <a:buSzTx/>
      <a:buFontTx/>
      <a:buNone/>
      <a:defRPr kumimoji="1" sz="1200" b="0" i="0" u="none" baseline="0">
        <a:solidFill>
          <a:schemeClr val="tx1"/>
        </a:solidFill>
        <a:effectLst/>
        <a:latin typeface="Arial" pitchFamily="39" charset="0"/>
        <a:ea typeface="ＭＳ Ｐ明朝" pitchFamily="23" charset="-128"/>
      </a:defRPr>
    </a:lvl3pPr>
    <a:lvl4pPr marL="1371600" algn="l" defTabSz="914400" rtl="0" fontAlgn="auto" latinLnBrk="0">
      <a:lnSpc>
        <a:spcPct val="100000"/>
      </a:lnSpc>
      <a:spcBef>
        <a:spcPct val="30000"/>
      </a:spcBef>
      <a:spcAft>
        <a:spcPct val="0"/>
      </a:spcAft>
      <a:buClrTx/>
      <a:buSzTx/>
      <a:buFontTx/>
      <a:buNone/>
      <a:defRPr kumimoji="1" sz="1200" b="0" i="0" u="none" baseline="0">
        <a:solidFill>
          <a:schemeClr val="tx1"/>
        </a:solidFill>
        <a:effectLst/>
        <a:latin typeface="Arial" pitchFamily="39" charset="0"/>
        <a:ea typeface="ＭＳ Ｐ明朝" pitchFamily="23" charset="-128"/>
      </a:defRPr>
    </a:lvl4pPr>
    <a:lvl5pPr marL="1828800" algn="l" defTabSz="914400" rtl="0" fontAlgn="auto" latinLnBrk="0">
      <a:lnSpc>
        <a:spcPct val="100000"/>
      </a:lnSpc>
      <a:spcBef>
        <a:spcPct val="30000"/>
      </a:spcBef>
      <a:spcAft>
        <a:spcPct val="0"/>
      </a:spcAft>
      <a:buClrTx/>
      <a:buSzTx/>
      <a:buFontTx/>
      <a:buNone/>
      <a:defRPr kumimoji="1" sz="1200" b="0" i="0" u="none" baseline="0">
        <a:solidFill>
          <a:schemeClr val="tx1"/>
        </a:solidFill>
        <a:effectLst/>
        <a:latin typeface="Arial" pitchFamily="39" charset="0"/>
        <a:ea typeface="ＭＳ Ｐ明朝" pitchFamily="23" charset="-128"/>
      </a:defRPr>
    </a:lvl5pPr>
    <a:lvl6pPr marL="1828800" algn="l" defTabSz="914400" rtl="0" fontAlgn="auto" latinLnBrk="0">
      <a:lnSpc>
        <a:spcPct val="100000"/>
      </a:lnSpc>
      <a:spcBef>
        <a:spcPct val="30000"/>
      </a:spcBef>
      <a:spcAft>
        <a:spcPct val="0"/>
      </a:spcAft>
      <a:buClrTx/>
      <a:buSzTx/>
      <a:buFontTx/>
      <a:buNone/>
      <a:defRPr kumimoji="1" sz="1200" b="0" i="0" u="none" baseline="0">
        <a:solidFill>
          <a:schemeClr val="tx1"/>
        </a:solidFill>
        <a:effectLst/>
        <a:latin typeface="Arial" pitchFamily="39" charset="0"/>
        <a:ea typeface="ＭＳ Ｐ明朝" pitchFamily="23" charset="-128"/>
      </a:defRPr>
    </a:lvl6pPr>
    <a:lvl7pPr marL="1828800" algn="l" defTabSz="914400" rtl="0" fontAlgn="auto" latinLnBrk="0">
      <a:lnSpc>
        <a:spcPct val="100000"/>
      </a:lnSpc>
      <a:spcBef>
        <a:spcPct val="30000"/>
      </a:spcBef>
      <a:spcAft>
        <a:spcPct val="0"/>
      </a:spcAft>
      <a:buClrTx/>
      <a:buSzTx/>
      <a:buFontTx/>
      <a:buNone/>
      <a:defRPr kumimoji="1" sz="1200" b="0" i="0" u="none" baseline="0">
        <a:solidFill>
          <a:schemeClr val="tx1"/>
        </a:solidFill>
        <a:effectLst/>
        <a:latin typeface="Arial" pitchFamily="39" charset="0"/>
        <a:ea typeface="ＭＳ Ｐ明朝" pitchFamily="23" charset="-128"/>
      </a:defRPr>
    </a:lvl7pPr>
    <a:lvl8pPr marL="1828800" algn="l" defTabSz="914400" rtl="0" fontAlgn="auto" latinLnBrk="0">
      <a:lnSpc>
        <a:spcPct val="100000"/>
      </a:lnSpc>
      <a:spcBef>
        <a:spcPct val="30000"/>
      </a:spcBef>
      <a:spcAft>
        <a:spcPct val="0"/>
      </a:spcAft>
      <a:buClrTx/>
      <a:buSzTx/>
      <a:buFontTx/>
      <a:buNone/>
      <a:defRPr kumimoji="1" sz="1200" b="0" i="0" u="none" baseline="0">
        <a:solidFill>
          <a:schemeClr val="tx1"/>
        </a:solidFill>
        <a:effectLst/>
        <a:latin typeface="Arial" pitchFamily="39" charset="0"/>
        <a:ea typeface="ＭＳ Ｐ明朝" pitchFamily="23" charset="-128"/>
      </a:defRPr>
    </a:lvl8pPr>
    <a:lvl9pPr marL="1828800" algn="l" defTabSz="914400" rtl="0" fontAlgn="auto" latinLnBrk="0">
      <a:lnSpc>
        <a:spcPct val="100000"/>
      </a:lnSpc>
      <a:spcBef>
        <a:spcPct val="30000"/>
      </a:spcBef>
      <a:spcAft>
        <a:spcPct val="0"/>
      </a:spcAft>
      <a:buClrTx/>
      <a:buSzTx/>
      <a:buFontTx/>
      <a:buNone/>
      <a:defRPr kumimoji="1" sz="1200" b="0" i="0" u="none" baseline="0">
        <a:solidFill>
          <a:schemeClr val="tx1"/>
        </a:solidFill>
        <a:effectLst/>
        <a:latin typeface="Arial" pitchFamily="39" charset="0"/>
        <a:ea typeface="ＭＳ Ｐ明朝" pitchFamily="23" charset="-128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<?xml version="1.0" encoding="UTF-8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<?xml version="1.0" encoding="UTF-8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<?xml version="1.0" encoding="UTF-8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<?xml version="1.0" encoding="UTF-8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7.xml.rels><?xml version="1.0" encoding="UTF-8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8.xml.rels><?xml version="1.0" encoding="UTF-8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9.xml.rels><?xml version="1.0" encoding="UTF-8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10.xml.rels><?xml version="1.0" encoding="UTF-8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11.xml.rels><?xml version="1.0" encoding="UTF-8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12.xml.rels><?xml version="1.0" encoding="UTF-8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13.xml.rels><?xml version="1.0" encoding="UTF-8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14.xml.rels><?xml version="1.0" encoding="UTF-8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15.xml.rels><?xml version="1.0" encoding="UTF-8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16.xml.rels><?xml version="1.0" encoding="UTF-8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17.xml.rels><?xml version="1.0" encoding="UTF-8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/Relationships>
</file>

<file path=ppt/notesSlides/_rels/notesSlide18.xml.rels><?xml version="1.0" encoding="UTF-8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/Relationships>
</file>

<file path=ppt/notesSlides/_rels/notesSlide19.xml.rels><?xml version="1.0" encoding="UTF-8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_rels/notesSlide20.xml.rels><?xml version="1.0" encoding="UTF-8"?><Relationships xmlns="http://schemas.openxmlformats.org/package/2006/relationships"><Relationship Id="rId1" Type="http://schemas.openxmlformats.org/officeDocument/2006/relationships/slide" Target="../slides/slide20.xml" /><Relationship Id="rId2" Type="http://schemas.openxmlformats.org/officeDocument/2006/relationships/notesMaster" Target="../notesMasters/notesMaster1.xml" /></Relationships>
</file>

<file path=ppt/notesSlides/_rels/notesSlide21.xml.rels><?xml version="1.0" encoding="UTF-8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/Relationships>
</file>

<file path=ppt/notesSlides/_rels/notesSlide22.xml.rels><?xml version="1.0" encoding="UTF-8"?><Relationships xmlns="http://schemas.openxmlformats.org/package/2006/relationships"><Relationship Id="rId1" Type="http://schemas.openxmlformats.org/officeDocument/2006/relationships/slide" Target="../slides/slide22.xml" /><Relationship Id="rId2" Type="http://schemas.openxmlformats.org/officeDocument/2006/relationships/notesMaster" Target="../notesMasters/notesMaster1.xml" /></Relationships>
</file>

<file path=ppt/notesSlides/_rels/notesSlide23.xml.rels><?xml version="1.0" encoding="UTF-8"?><Relationships xmlns="http://schemas.openxmlformats.org/package/2006/relationships"><Relationship Id="rId1" Type="http://schemas.openxmlformats.org/officeDocument/2006/relationships/slide" Target="../slides/slide23.xml" /><Relationship Id="rId2" Type="http://schemas.openxmlformats.org/officeDocument/2006/relationships/notesMaster" Target="../notesMasters/notesMaster1.xml" /></Relationships>
</file>

<file path=ppt/notesSlides/_rels/notesSlide24.xml.rels><?xml version="1.0" encoding="UTF-8"?><Relationships xmlns="http://schemas.openxmlformats.org/package/2006/relationships"><Relationship Id="rId1" Type="http://schemas.openxmlformats.org/officeDocument/2006/relationships/slide" Target="../slides/slide24.xml" /><Relationship Id="rId2" Type="http://schemas.openxmlformats.org/officeDocument/2006/relationships/notesMaster" Target="../notesMasters/notesMaster1.xml" /></Relationships>
</file>

<file path=ppt/notesSlides/_rels/notesSlide25.xml.rels><?xml version="1.0" encoding="UTF-8"?><Relationships xmlns="http://schemas.openxmlformats.org/package/2006/relationships"><Relationship Id="rId1" Type="http://schemas.openxmlformats.org/officeDocument/2006/relationships/slide" Target="../slides/slide25.xml" /><Relationship Id="rId2" Type="http://schemas.openxmlformats.org/officeDocument/2006/relationships/notesMaster" Target="../notesMasters/notesMaster1.xml" /></Relationships>
</file>

<file path=ppt/notesSlides/_rels/notesSlide26.xml.rels><?xml version="1.0" encoding="UTF-8"?><Relationships xmlns="http://schemas.openxmlformats.org/package/2006/relationships"><Relationship Id="rId1" Type="http://schemas.openxmlformats.org/officeDocument/2006/relationships/slide" Target="../slides/slide26.xml" /><Relationship Id="rId2" Type="http://schemas.openxmlformats.org/officeDocument/2006/relationships/notesMaster" Target="../notesMasters/notesMaster1.xml" /></Relationships>
</file>

<file path=ppt/notesSlides/_rels/notesSlide27.xml.rels><?xml version="1.0" encoding="UTF-8"?><Relationships xmlns="http://schemas.openxmlformats.org/package/2006/relationships"><Relationship Id="rId1" Type="http://schemas.openxmlformats.org/officeDocument/2006/relationships/slide" Target="../slides/slide27.xml" /><Relationship Id="rId2" Type="http://schemas.openxmlformats.org/officeDocument/2006/relationships/notesMaster" Target="../notesMasters/notesMaster1.xml" /></Relationships>
</file>

<file path=ppt/notesSlides/_rels/notesSlide28.xml.rels><?xml version="1.0" encoding="UTF-8"?><Relationships xmlns="http://schemas.openxmlformats.org/package/2006/relationships"><Relationship Id="rId1" Type="http://schemas.openxmlformats.org/officeDocument/2006/relationships/slide" Target="../slides/slide28.xml" /><Relationship Id="rId2" Type="http://schemas.openxmlformats.org/officeDocument/2006/relationships/notesMaster" Target="../notesMasters/notesMaster1.xml" /></Relationships>
</file>

<file path=ppt/notesSlides/_rels/notesSlide29.xml.rels><?xml version="1.0" encoding="UTF-8"?><Relationships xmlns="http://schemas.openxmlformats.org/package/2006/relationships"><Relationship Id="rId1" Type="http://schemas.openxmlformats.org/officeDocument/2006/relationships/slide" Target="../slides/slide29.xml" /><Relationship Id="rId2" Type="http://schemas.openxmlformats.org/officeDocument/2006/relationships/notesMaster" Target="../notesMasters/notesMaster1.xml" /></Relationships>
</file>

<file path=ppt/notesSlides/_rels/notesSlide30.xml.rels><?xml version="1.0" encoding="UTF-8"?><Relationships xmlns="http://schemas.openxmlformats.org/package/2006/relationships"><Relationship Id="rId1" Type="http://schemas.openxmlformats.org/officeDocument/2006/relationships/slide" Target="../slides/slide30.xml" /><Relationship Id="rId2" Type="http://schemas.openxmlformats.org/officeDocument/2006/relationships/notesMaster" Target="../notesMasters/notesMaster1.xml" /></Relationships>
</file>

<file path=ppt/notesSlides/_rels/notesSlide31.xml.rels><?xml version="1.0" encoding="UTF-8"?><Relationships xmlns="http://schemas.openxmlformats.org/package/2006/relationships"><Relationship Id="rId1" Type="http://schemas.openxmlformats.org/officeDocument/2006/relationships/slide" Target="../slides/slide31.xml" /><Relationship Id="rId2" Type="http://schemas.openxmlformats.org/officeDocument/2006/relationships/notesMaster" Target="../notesMasters/notesMaster1.xml" /></Relationships>
</file>

<file path=ppt/notesSlides/_rels/notesSlide32.xml.rels><?xml version="1.0" encoding="UTF-8"?><Relationships xmlns="http://schemas.openxmlformats.org/package/2006/relationships"><Relationship Id="rId1" Type="http://schemas.openxmlformats.org/officeDocument/2006/relationships/slide" Target="../slides/slide32.xml" /><Relationship Id="rId2" Type="http://schemas.openxmlformats.org/officeDocument/2006/relationships/notesMaster" Target="../notesMasters/notesMaster1.xml" /></Relationships>
</file>

<file path=ppt/notesSlides/_rels/notesSlide33.xml.rels><?xml version="1.0" encoding="UTF-8"?><Relationships xmlns="http://schemas.openxmlformats.org/package/2006/relationships"><Relationship Id="rId1" Type="http://schemas.openxmlformats.org/officeDocument/2006/relationships/slide" Target="../slides/slide33.xml" /><Relationship Id="rId2" Type="http://schemas.openxmlformats.org/officeDocument/2006/relationships/notesMaster" Target="../notesMasters/notesMaster1.xml" /></Relationships>
</file>

<file path=ppt/notesSlides/_rels/notesSlide34.xml.rels><?xml version="1.0" encoding="UTF-8"?><Relationships xmlns="http://schemas.openxmlformats.org/package/2006/relationships"><Relationship Id="rId1" Type="http://schemas.openxmlformats.org/officeDocument/2006/relationships/slide" Target="../slides/slide34.xml" /><Relationship Id="rId2" Type="http://schemas.openxmlformats.org/officeDocument/2006/relationships/notesMaster" Target="../notesMasters/notesMaster1.xml" /></Relationships>
</file>

<file path=ppt/notesSlides/_rels/notesSlide35.xml.rels><?xml version="1.0" encoding="UTF-8"?><Relationships xmlns="http://schemas.openxmlformats.org/package/2006/relationships"><Relationship Id="rId1" Type="http://schemas.openxmlformats.org/officeDocument/2006/relationships/slide" Target="../slides/slide35.xml" /><Relationship Id="rId2" Type="http://schemas.openxmlformats.org/officeDocument/2006/relationships/notesMaster" Target="../notesMasters/notesMaster1.xml" /></Relationships>
</file>

<file path=ppt/notesSlides/_rels/notesSlide36.xml.rels><?xml version="1.0" encoding="UTF-8"?><Relationships xmlns="http://schemas.openxmlformats.org/package/2006/relationships"><Relationship Id="rId1" Type="http://schemas.openxmlformats.org/officeDocument/2006/relationships/slide" Target="../slides/slide36.xml" /><Relationship Id="rId2" Type="http://schemas.openxmlformats.org/officeDocument/2006/relationships/notesMaster" Target="../notesMasters/notesMaster1.xml" /></Relationships>
</file>

<file path=ppt/notesSlides/_rels/notesSlide37.xml.rels><?xml version="1.0" encoding="UTF-8"?><Relationships xmlns="http://schemas.openxmlformats.org/package/2006/relationships"><Relationship Id="rId1" Type="http://schemas.openxmlformats.org/officeDocument/2006/relationships/slide" Target="../slides/slide37.xml" /><Relationship Id="rId2" Type="http://schemas.openxmlformats.org/officeDocument/2006/relationships/notesMaster" Target="../notesMasters/notesMaster1.xml" /></Relationships>
</file>

<file path=ppt/notesSlides/_rels/notesSlide38.xml.rels><?xml version="1.0" encoding="UTF-8"?><Relationships xmlns="http://schemas.openxmlformats.org/package/2006/relationships"><Relationship Id="rId1" Type="http://schemas.openxmlformats.org/officeDocument/2006/relationships/slide" Target="../slides/slide38.xml" /><Relationship Id="rId2" Type="http://schemas.openxmlformats.org/officeDocument/2006/relationships/notesMaster" Target="../notesMasters/notesMaster1.xml" /></Relationships>
</file>

<file path=ppt/notesSlides/_rels/notesSlide39.xml.rels><?xml version="1.0" encoding="UTF-8"?><Relationships xmlns="http://schemas.openxmlformats.org/package/2006/relationships"><Relationship Id="rId1" Type="http://schemas.openxmlformats.org/officeDocument/2006/relationships/slide" Target="../slides/slide39.xml" /><Relationship Id="rId2" Type="http://schemas.openxmlformats.org/officeDocument/2006/relationships/notesMaster" Target="../notesMasters/notesMaster1.xml" /></Relationships>
</file>

<file path=ppt/notesSlides/_rels/notesSlide40.xml.rels><?xml version="1.0" encoding="UTF-8"?><Relationships xmlns="http://schemas.openxmlformats.org/package/2006/relationships"><Relationship Id="rId1" Type="http://schemas.openxmlformats.org/officeDocument/2006/relationships/slide" Target="../slides/slide40.xml" /><Relationship Id="rId2" Type="http://schemas.openxmlformats.org/officeDocument/2006/relationships/notesMaster" Target="../notesMasters/notesMaster1.xml" /></Relationships>
</file>

<file path=ppt/notesSlides/_rels/notesSlide41.xml.rels><?xml version="1.0" encoding="UTF-8"?><Relationships xmlns="http://schemas.openxmlformats.org/package/2006/relationships"><Relationship Id="rId1" Type="http://schemas.openxmlformats.org/officeDocument/2006/relationships/slide" Target="../slides/slide41.xml" /><Relationship Id="rId2" Type="http://schemas.openxmlformats.org/officeDocument/2006/relationships/notesMaster" Target="../notesMasters/notesMaster1.xml" /></Relationships>
</file>

<file path=ppt/notesSlides/_rels/notesSlide42.xml.rels><?xml version="1.0" encoding="UTF-8"?><Relationships xmlns="http://schemas.openxmlformats.org/package/2006/relationships"><Relationship Id="rId1" Type="http://schemas.openxmlformats.org/officeDocument/2006/relationships/slide" Target="../slides/slide42.xml" /><Relationship Id="rId2" Type="http://schemas.openxmlformats.org/officeDocument/2006/relationships/notesMaster" Target="../notesMasters/notesMaster1.xml" /></Relationships>
</file>

<file path=ppt/notesSlides/_rels/notesSlide43.xml.rels><?xml version="1.0" encoding="UTF-8"?><Relationships xmlns="http://schemas.openxmlformats.org/package/2006/relationships"><Relationship Id="rId1" Type="http://schemas.openxmlformats.org/officeDocument/2006/relationships/slide" Target="../slides/slide43.xml" /><Relationship Id="rId2" Type="http://schemas.openxmlformats.org/officeDocument/2006/relationships/notesMaster" Target="../notesMasters/notesMaster1.xml" /></Relationships>
</file>

<file path=ppt/notesSlides/_rels/notesSlide44.xml.rels><?xml version="1.0" encoding="UTF-8"?><Relationships xmlns="http://schemas.openxmlformats.org/package/2006/relationships"><Relationship Id="rId1" Type="http://schemas.openxmlformats.org/officeDocument/2006/relationships/slide" Target="../slides/slide44.xml" /><Relationship Id="rId2" Type="http://schemas.openxmlformats.org/officeDocument/2006/relationships/notesMaster" Target="../notesMasters/notesMaster1.xml" /></Relationships>
</file>

<file path=ppt/notesSlides/_rels/notesSlide45.xml.rels><?xml version="1.0" encoding="UTF-8"?><Relationships xmlns="http://schemas.openxmlformats.org/package/2006/relationships"><Relationship Id="rId1" Type="http://schemas.openxmlformats.org/officeDocument/2006/relationships/slide" Target="../slides/slide45.xml" /><Relationship Id="rId2" Type="http://schemas.openxmlformats.org/officeDocument/2006/relationships/notesMaster" Target="../notesMasters/notesMaster1.xml" /></Relationships>
</file>

<file path=ppt/notesSlides/_rels/notesSlide46.xml.rels><?xml version="1.0" encoding="UTF-8"?><Relationships xmlns="http://schemas.openxmlformats.org/package/2006/relationships"><Relationship Id="rId1" Type="http://schemas.openxmlformats.org/officeDocument/2006/relationships/slide" Target="../slides/slide46.xml" /><Relationship Id="rId2" Type="http://schemas.openxmlformats.org/officeDocument/2006/relationships/notesMaster" Target="../notesMasters/notesMaster1.xml" /></Relationships>
</file>

<file path=ppt/notesSlides/_rels/notesSlide47.xml.rels><?xml version="1.0" encoding="UTF-8"?><Relationships xmlns="http://schemas.openxmlformats.org/package/2006/relationships"><Relationship Id="rId1" Type="http://schemas.openxmlformats.org/officeDocument/2006/relationships/slide" Target="../slides/slide47.xml" /><Relationship Id="rId2" Type="http://schemas.openxmlformats.org/officeDocument/2006/relationships/notesMaster" Target="../notesMasters/notesMaster1.xml" /></Relationships>
</file>

<file path=ppt/notesSlides/_rels/notesSlide48.xml.rels><?xml version="1.0" encoding="UTF-8"?><Relationships xmlns="http://schemas.openxmlformats.org/package/2006/relationships"><Relationship Id="rId1" Type="http://schemas.openxmlformats.org/officeDocument/2006/relationships/slide" Target="../slides/slide48.xml" /><Relationship Id="rId2" Type="http://schemas.openxmlformats.org/officeDocument/2006/relationships/notesMaster" Target="../notesMasters/notesMaster1.xml" /></Relationships>
</file>

<file path=ppt/notesSlides/_rels/notesSlide49.xml.rels><?xml version="1.0" encoding="UTF-8"?><Relationships xmlns="http://schemas.openxmlformats.org/package/2006/relationships"><Relationship Id="rId1" Type="http://schemas.openxmlformats.org/officeDocument/2006/relationships/slide" Target="../slides/slide49.xml" /><Relationship Id="rId2" Type="http://schemas.openxmlformats.org/officeDocument/2006/relationships/notesMaster" Target="../notesMasters/notesMaster1.xml" /></Relationships>
</file>

<file path=ppt/notesSlides/_rels/notesSlide50.xml.rels><?xml version="1.0" encoding="UTF-8"?><Relationships xmlns="http://schemas.openxmlformats.org/package/2006/relationships"><Relationship Id="rId1" Type="http://schemas.openxmlformats.org/officeDocument/2006/relationships/slide" Target="../slides/slide50.xml" /><Relationship Id="rId2" Type="http://schemas.openxmlformats.org/officeDocument/2006/relationships/notesMaster" Target="../notesMasters/notesMaster1.xml" /></Relationships>
</file>

<file path=ppt/notesSlides/_rels/notesSlide51.xml.rels><?xml version="1.0" encoding="UTF-8"?><Relationships xmlns="http://schemas.openxmlformats.org/package/2006/relationships"><Relationship Id="rId1" Type="http://schemas.openxmlformats.org/officeDocument/2006/relationships/slide" Target="../slides/slide51.xml" /><Relationship Id="rId2" Type="http://schemas.openxmlformats.org/officeDocument/2006/relationships/notesMaster" Target="../notesMasters/notesMaster1.xml" /></Relationships>
</file>

<file path=ppt/notesSlides/_rels/notesSlide52.xml.rels><?xml version="1.0" encoding="UTF-8"?><Relationships xmlns="http://schemas.openxmlformats.org/package/2006/relationships"><Relationship Id="rId1" Type="http://schemas.openxmlformats.org/officeDocument/2006/relationships/slide" Target="../slides/slide52.xml" /><Relationship Id="rId2" Type="http://schemas.openxmlformats.org/officeDocument/2006/relationships/notesMaster" Target="../notesMasters/notesMaster1.xml" /></Relationships>
</file>

<file path=ppt/notesSlides/_rels/notesSlide53.xml.rels><?xml version="1.0" encoding="UTF-8"?><Relationships xmlns="http://schemas.openxmlformats.org/package/2006/relationships"><Relationship Id="rId1" Type="http://schemas.openxmlformats.org/officeDocument/2006/relationships/slide" Target="../slides/slide53.xml" /><Relationship Id="rId2" Type="http://schemas.openxmlformats.org/officeDocument/2006/relationships/notesMaster" Target="../notesMasters/notesMaster1.xml" /></Relationships>
</file>

<file path=ppt/notesSlides/_rels/notesSlide54.xml.rels><?xml version="1.0" encoding="UTF-8"?><Relationships xmlns="http://schemas.openxmlformats.org/package/2006/relationships"><Relationship Id="rId1" Type="http://schemas.openxmlformats.org/officeDocument/2006/relationships/slide" Target="../slides/slide54.xml" /><Relationship Id="rId2" Type="http://schemas.openxmlformats.org/officeDocument/2006/relationships/notesMaster" Target="../notesMasters/notesMaster1.xml" /></Relationships>
</file>

<file path=ppt/notesSlides/_rels/notesSlide55.xml.rels><?xml version="1.0" encoding="UTF-8"?><Relationships xmlns="http://schemas.openxmlformats.org/package/2006/relationships"><Relationship Id="rId1" Type="http://schemas.openxmlformats.org/officeDocument/2006/relationships/slide" Target="../slides/slide55.xml" /><Relationship Id="rId2" Type="http://schemas.openxmlformats.org/officeDocument/2006/relationships/notesMaster" Target="../notesMasters/notesMaster1.xml" /></Relationships>
</file>

<file path=ppt/notesSlides/_rels/notesSlide56.xml.rels><?xml version="1.0" encoding="UTF-8"?><Relationships xmlns="http://schemas.openxmlformats.org/package/2006/relationships"><Relationship Id="rId1" Type="http://schemas.openxmlformats.org/officeDocument/2006/relationships/slide" Target="../slides/slide56.xml" /><Relationship Id="rId2" Type="http://schemas.openxmlformats.org/officeDocument/2006/relationships/notesMaster" Target="../notesMasters/notesMaster1.xml" /></Relationships>
</file>

<file path=ppt/notesSlides/_rels/notesSlide57.xml.rels><?xml version="1.0" encoding="UTF-8"?><Relationships xmlns="http://schemas.openxmlformats.org/package/2006/relationships"><Relationship Id="rId1" Type="http://schemas.openxmlformats.org/officeDocument/2006/relationships/slide" Target="../slides/slide57.xml" /><Relationship Id="rId2" Type="http://schemas.openxmlformats.org/officeDocument/2006/relationships/notesMaster" Target="../notesMasters/notesMaster1.xml" /></Relationships>
</file>

<file path=ppt/notesSlides/_rels/notesSlide58.xml.rels><?xml version="1.0" encoding="UTF-8"?><Relationships xmlns="http://schemas.openxmlformats.org/package/2006/relationships"><Relationship Id="rId1" Type="http://schemas.openxmlformats.org/officeDocument/2006/relationships/slide" Target="../slides/slide58.xml" /><Relationship Id="rId2" Type="http://schemas.openxmlformats.org/officeDocument/2006/relationships/notesMaster" Target="../notesMasters/notesMaster1.xml" /></Relationships>
</file>

<file path=ppt/notesSlides/_rels/notesSlide59.xml.rels><?xml version="1.0" encoding="UTF-8"?><Relationships xmlns="http://schemas.openxmlformats.org/package/2006/relationships"><Relationship Id="rId1" Type="http://schemas.openxmlformats.org/officeDocument/2006/relationships/slide" Target="../slides/slide59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/>
      <p:sp>
        <p:nvSpPr>
          <p:cNvPr id="1111" name="Rectangle 7"/>
          <p:cNvSpPr txBox="1">
            <a:spLocks noGrp="1" noChangeArrowheads="1"/>
          </p:cNvSpPr>
          <p:nvPr/>
        </p:nvSpPr>
        <p:spPr>
          <a:xfrm>
            <a:off x="3814762" y="9374187"/>
            <a:ext cx="2919413" cy="492125"/>
          </a:xfrm>
          <a:prstGeom prst="rect">
            <a:avLst/>
          </a:prstGeom>
          <a:noFill/>
          <a:ln>
            <a:miter/>
          </a:ln>
        </p:spPr>
        <p:txBody>
          <a:bodyPr vert="horz" wrap="square" lIns="94868" tIns="47434" rIns="94868" bIns="47434" anchor="b"/>
          <a:lstStyle/>
          <a:p>
            <a:pPr algn="r" eaLnBrk="1" fontAlgn="base" latinLnBrk="0" hangingPunct="1"/>
            <a:fld id="{5C007A43-5411-4A68-BA82-4C710B164124}" type="slidenum">
              <a:rPr lang="en-US" altLang="ja-JP" sz="1200"/>
              <a:pPr algn="r" eaLnBrk="1" fontAlgn="base" latinLnBrk="0" hangingPunct="1"/>
              <a:t>1</a:t>
            </a:fld>
          </a:p>
        </p:txBody>
      </p:sp>
      <p:sp>
        <p:nvSpPr>
          <p:cNvPr id="1112" name="Rectangle 2"/>
          <p:cNvSpPr>
            <a:spLocks noRot="1" noChangeArrowheads="1" noTextEdit="1"/>
          </p:cNvSpPr>
          <p:nvPr>
            <p:ph type="sldImg" sz="full" idx="0"/>
          </p:nvPr>
        </p:nvSpPr>
        <p:spPr>
          <a:xfrm>
            <a:off x="904875" y="741362"/>
            <a:ext cx="4932362" cy="3698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113" name="Rectangle 3"/>
          <p:cNvSpPr>
            <a:spLocks noGrp="1" noChangeArrowheads="1"/>
          </p:cNvSpPr>
          <p:nvPr>
            <p:ph type="body" sz="full" idx="1"/>
          </p:nvPr>
        </p:nvSpPr>
        <p:spPr>
          <a:xfrm>
            <a:off x="673100" y="4686300"/>
            <a:ext cx="5389562" cy="4440237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/>
          </a:ln>
        </p:spPr>
        <p:txBody>
          <a:bodyPr vert="horz" wrap="square" lIns="94868" tIns="47434" rIns="94868" bIns="47434"/>
          <a:lstStyle/>
          <a:p>
            <a:pPr marL="0" indent="0" eaLnBrk="1" fontAlgn="base" latinLnBrk="0" hangingPunct="1"/>
            <a:endParaRPr lang="en-US" altLang="ja-JP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/>
      <p:sp>
        <p:nvSpPr>
          <p:cNvPr id="1134" name="Rectangle 7"/>
          <p:cNvSpPr txBox="1">
            <a:spLocks noGrp="1" noChangeArrowheads="1"/>
          </p:cNvSpPr>
          <p:nvPr/>
        </p:nvSpPr>
        <p:spPr>
          <a:xfrm>
            <a:off x="3814762" y="9374187"/>
            <a:ext cx="2919413" cy="492125"/>
          </a:xfrm>
          <a:prstGeom prst="rect">
            <a:avLst/>
          </a:prstGeom>
          <a:noFill/>
          <a:ln>
            <a:miter/>
          </a:ln>
        </p:spPr>
        <p:txBody>
          <a:bodyPr vert="horz" wrap="square" lIns="94868" tIns="47434" rIns="94868" bIns="47434" anchor="b"/>
          <a:lstStyle/>
          <a:p>
            <a:pPr algn="r" eaLnBrk="1" fontAlgn="base" latinLnBrk="0" hangingPunct="1"/>
            <a:fld id="{A9FB4A99-2854-45D9-B23B-6A5C7FCF33BA}" type="slidenum">
              <a:rPr lang="en-US" altLang="ja-JP" sz="1200"/>
              <a:pPr algn="r" eaLnBrk="1" fontAlgn="base" latinLnBrk="0" hangingPunct="1"/>
              <a:t>2</a:t>
            </a:fld>
          </a:p>
        </p:txBody>
      </p:sp>
      <p:sp>
        <p:nvSpPr>
          <p:cNvPr id="1135" name="Rectangle 2"/>
          <p:cNvSpPr>
            <a:spLocks noRot="1" noChangeArrowheads="1" noTextEdit="1"/>
          </p:cNvSpPr>
          <p:nvPr>
            <p:ph type="sldImg" sz="full" idx="0"/>
          </p:nvPr>
        </p:nvSpPr>
        <p:spPr>
          <a:xfrm>
            <a:off x="903287" y="741362"/>
            <a:ext cx="4932363" cy="3698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136" name="Rectangle 3"/>
          <p:cNvSpPr>
            <a:spLocks noGrp="1" noChangeArrowheads="1"/>
          </p:cNvSpPr>
          <p:nvPr>
            <p:ph type="body" sz="full" idx="1"/>
          </p:nvPr>
        </p:nvSpPr>
        <p:spPr>
          <a:xfrm>
            <a:off x="673100" y="4686300"/>
            <a:ext cx="5389562" cy="4440237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/>
          </a:ln>
        </p:spPr>
        <p:txBody>
          <a:bodyPr vert="horz" wrap="square" lIns="94868" tIns="47434" rIns="94868" bIns="47434"/>
          <a:lstStyle/>
          <a:p>
            <a:endParaRPr u="non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/>
      <p:sp>
        <p:nvSpPr>
          <p:cNvPr id="1162" name="Rectangle 7"/>
          <p:cNvSpPr txBox="1">
            <a:spLocks noGrp="1" noChangeArrowheads="1"/>
          </p:cNvSpPr>
          <p:nvPr>
            <p:ph type="sldNum" sz="half" idx="10"/>
          </p:nvPr>
        </p:nvSpPr>
        <p:spPr>
          <a:xfrm>
            <a:off x="3814762" y="9374187"/>
            <a:ext cx="2919413" cy="492125"/>
          </a:xfrm>
          <a:prstGeom prst="rect">
            <a:avLst/>
          </a:prstGeom>
          <a:noFill/>
          <a:ln>
            <a:miter/>
          </a:ln>
        </p:spPr>
        <p:txBody>
          <a:bodyPr vert="horz" wrap="square" lIns="94868" tIns="47434" rIns="94868" bIns="47434" anchor="b"/>
          <a:lstStyle/>
          <a:p>
            <a:pPr algn="r" eaLnBrk="1" fontAlgn="base" latinLnBrk="0" hangingPunct="1"/>
            <a:fld id="{FBF72666-22B7-478D-89A6-3347618FA529}" type="slidenum">
              <a:rPr lang="en-US" altLang="ja-JP" sz="1200"/>
              <a:pPr algn="r" eaLnBrk="1" fontAlgn="base" latinLnBrk="0" hangingPunct="1"/>
              <a:t>3</a:t>
            </a:fld>
          </a:p>
        </p:txBody>
      </p:sp>
      <p:sp>
        <p:nvSpPr>
          <p:cNvPr id="1163" name="Rectangle 2"/>
          <p:cNvSpPr>
            <a:spLocks noRot="1" noChangeArrowheads="1" noTextEdit="1"/>
          </p:cNvSpPr>
          <p:nvPr>
            <p:ph type="sldImg" sz="full" idx="0"/>
          </p:nvPr>
        </p:nvSpPr>
        <p:spPr>
          <a:xfrm>
            <a:off x="903287" y="741362"/>
            <a:ext cx="4932363" cy="3698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164" name="Rectangle 3"/>
          <p:cNvSpPr>
            <a:spLocks noGrp="1" noChangeArrowheads="1"/>
          </p:cNvSpPr>
          <p:nvPr>
            <p:ph type="body" sz="full" idx="1"/>
          </p:nvPr>
        </p:nvSpPr>
        <p:spPr>
          <a:xfrm>
            <a:off x="673100" y="4686300"/>
            <a:ext cx="5389562" cy="4440237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/>
          </a:ln>
        </p:spPr>
        <p:txBody>
          <a:bodyPr vert="horz" wrap="square" lIns="94868" tIns="47434" rIns="94868" bIns="47434"/>
          <a:lstStyle/>
          <a:p>
            <a:endParaRPr u="non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/>
      <p:sp>
        <p:nvSpPr>
          <p:cNvPr id="1174" name="四角形 0"/>
          <p:cNvSpPr>
            <a:spLocks noChangeArrowheads="1" noTextEdit="1"/>
          </p:cNvSpPr>
          <p:nvPr>
            <p:ph type="sldImg" sz="full" idx="0"/>
          </p:nvPr>
        </p:nvSpPr>
        <p:spPr>
          <a:xfrm>
            <a:off x="900112" y="739775"/>
            <a:ext cx="4933950" cy="3700462"/>
          </a:xfrm>
        </p:spPr>
      </p:sp>
      <p:sp>
        <p:nvSpPr>
          <p:cNvPr id="1175" name="四角形 0"/>
          <p:cNvSpPr>
            <a:spLocks noChangeArrowheads="1"/>
          </p:cNvSpPr>
          <p:nvPr>
            <p:ph type="body" sz="full" idx="1"/>
          </p:nvPr>
        </p:nvSpPr>
        <p:spPr>
          <a:xfrm>
            <a:off x="673100" y="4686300"/>
            <a:ext cx="5389562" cy="4440237"/>
          </a:xfrm>
          <a:noFill/>
          <a:ln>
            <a:noFill/>
            <a:miter/>
          </a:ln>
        </p:spPr>
        <p:txBody>
          <a:bodyPr vert="horz" wrap="square"/>
          <a:lstStyle/>
          <a:p>
            <a:pPr fontAlgn="base" latinLnBrk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/>
      <p:sp>
        <p:nvSpPr>
          <p:cNvPr id="1179" name="四角形 0"/>
          <p:cNvSpPr>
            <a:spLocks noChangeArrowheads="1" noTextEdit="1"/>
          </p:cNvSpPr>
          <p:nvPr>
            <p:ph type="sldImg" sz="full" idx="0"/>
          </p:nvPr>
        </p:nvSpPr>
        <p:spPr>
          <a:xfrm>
            <a:off x="900112" y="739775"/>
            <a:ext cx="4933950" cy="3700462"/>
          </a:xfrm>
        </p:spPr>
      </p:sp>
      <p:sp>
        <p:nvSpPr>
          <p:cNvPr id="1180" name="四角形 0"/>
          <p:cNvSpPr>
            <a:spLocks noChangeArrowheads="1"/>
          </p:cNvSpPr>
          <p:nvPr>
            <p:ph type="body" sz="full" idx="1"/>
          </p:nvPr>
        </p:nvSpPr>
        <p:spPr>
          <a:xfrm>
            <a:off x="673100" y="4686300"/>
            <a:ext cx="5389562" cy="4440237"/>
          </a:xfrm>
          <a:noFill/>
          <a:ln>
            <a:noFill/>
            <a:miter/>
          </a:ln>
        </p:spPr>
        <p:txBody>
          <a:bodyPr vert="horz" wrap="square"/>
          <a:lstStyle/>
          <a:p>
            <a:pPr fontAlgn="base" latinLnBrk="0"/>
            <a:endParaRPr lang="ja-JP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/>
      <p:sp>
        <p:nvSpPr>
          <p:cNvPr id="1203" name="Rectangle 7"/>
          <p:cNvSpPr txBox="1">
            <a:spLocks noGrp="1" noChangeArrowheads="1"/>
          </p:cNvSpPr>
          <p:nvPr>
            <p:ph type="sldNum" sz="half" idx="10"/>
          </p:nvPr>
        </p:nvSpPr>
        <p:spPr>
          <a:xfrm>
            <a:off x="3814762" y="9374187"/>
            <a:ext cx="2919413" cy="492125"/>
          </a:xfrm>
          <a:prstGeom prst="rect">
            <a:avLst/>
          </a:prstGeom>
          <a:noFill/>
          <a:ln>
            <a:miter/>
          </a:ln>
        </p:spPr>
        <p:txBody>
          <a:bodyPr vert="horz" wrap="square" lIns="94868" tIns="47434" rIns="94868" bIns="47434" anchor="b"/>
          <a:lstStyle/>
          <a:p>
            <a:pPr algn="r" eaLnBrk="1" fontAlgn="base" latinLnBrk="0" hangingPunct="1"/>
            <a:fld id="{A77807C4-9EB2-416A-A26B-80D0C122EE35}" type="slidenum">
              <a:rPr lang="en-US" altLang="ja-JP" sz="1200"/>
              <a:pPr algn="r" eaLnBrk="1" fontAlgn="base" latinLnBrk="0" hangingPunct="1"/>
              <a:t>8</a:t>
            </a:fld>
          </a:p>
        </p:txBody>
      </p:sp>
      <p:sp>
        <p:nvSpPr>
          <p:cNvPr id="1204" name="Rectangle 2"/>
          <p:cNvSpPr>
            <a:spLocks noRot="1" noChangeArrowheads="1" noTextEdit="1"/>
          </p:cNvSpPr>
          <p:nvPr>
            <p:ph type="sldImg" sz="full" idx="0"/>
          </p:nvPr>
        </p:nvSpPr>
        <p:spPr>
          <a:xfrm>
            <a:off x="903287" y="741362"/>
            <a:ext cx="4932363" cy="3698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205" name="Rectangle 3"/>
          <p:cNvSpPr>
            <a:spLocks noGrp="1" noChangeArrowheads="1"/>
          </p:cNvSpPr>
          <p:nvPr>
            <p:ph type="body" sz="full" idx="1"/>
          </p:nvPr>
        </p:nvSpPr>
        <p:spPr>
          <a:xfrm>
            <a:off x="673100" y="4686300"/>
            <a:ext cx="5389562" cy="4440237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/>
          </a:ln>
        </p:spPr>
        <p:txBody>
          <a:bodyPr vert="horz" wrap="square" lIns="94868" tIns="47434" rIns="94868" bIns="47434"/>
          <a:lstStyle/>
          <a:p>
            <a:pPr marL="0" indent="0" eaLnBrk="1" fontAlgn="base" latinLnBrk="0" hangingPunct="1"/>
            <a:endParaRPr lang="ja-JP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/>
      <p:sp>
        <p:nvSpPr>
          <p:cNvPr id="1232" name="Rectangle 7"/>
          <p:cNvSpPr txBox="1">
            <a:spLocks noGrp="1" noChangeArrowheads="1"/>
          </p:cNvSpPr>
          <p:nvPr>
            <p:ph type="sldNum" sz="half" idx="10"/>
          </p:nvPr>
        </p:nvSpPr>
        <p:spPr>
          <a:xfrm>
            <a:off x="3814762" y="9374187"/>
            <a:ext cx="2919413" cy="492125"/>
          </a:xfrm>
          <a:prstGeom prst="rect">
            <a:avLst/>
          </a:prstGeom>
          <a:noFill/>
          <a:ln>
            <a:miter/>
          </a:ln>
        </p:spPr>
        <p:txBody>
          <a:bodyPr vert="horz" wrap="square" lIns="94868" tIns="47434" rIns="94868" bIns="47434" anchor="b"/>
          <a:lstStyle/>
          <a:p>
            <a:pPr algn="r" eaLnBrk="1" fontAlgn="base" latinLnBrk="0" hangingPunct="1"/>
            <a:fld id="{F8A6A4F9-72DB-491F-B4EA-04FEB1D3F549}" type="slidenum">
              <a:rPr lang="en-US" altLang="ja-JP" sz="1200"/>
              <a:pPr algn="r" eaLnBrk="1" fontAlgn="base" latinLnBrk="0" hangingPunct="1"/>
              <a:t>9</a:t>
            </a:fld>
          </a:p>
        </p:txBody>
      </p:sp>
      <p:sp>
        <p:nvSpPr>
          <p:cNvPr id="1233" name="Rectangle 2"/>
          <p:cNvSpPr>
            <a:spLocks noRot="1" noChangeArrowheads="1" noTextEdit="1"/>
          </p:cNvSpPr>
          <p:nvPr>
            <p:ph type="sldImg" sz="full" idx="0"/>
          </p:nvPr>
        </p:nvSpPr>
        <p:spPr>
          <a:xfrm>
            <a:off x="903287" y="741362"/>
            <a:ext cx="4932363" cy="3698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234" name="Rectangle 3"/>
          <p:cNvSpPr>
            <a:spLocks noGrp="1" noChangeArrowheads="1"/>
          </p:cNvSpPr>
          <p:nvPr>
            <p:ph type="body" sz="full" idx="1"/>
          </p:nvPr>
        </p:nvSpPr>
        <p:spPr>
          <a:xfrm>
            <a:off x="673100" y="4686300"/>
            <a:ext cx="5389562" cy="4440237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/>
          </a:ln>
        </p:spPr>
        <p:txBody>
          <a:bodyPr vert="horz" wrap="square" lIns="94868" tIns="47434" rIns="94868" bIns="47434"/>
          <a:lstStyle/>
          <a:p>
            <a:pPr marL="0" indent="0" eaLnBrk="1" fontAlgn="base" latinLnBrk="0" hangingPunct="1"/>
            <a:endParaRPr lang="ja-JP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/>
      <p:sp>
        <p:nvSpPr>
          <p:cNvPr id="1245" name="Rectangle 7"/>
          <p:cNvSpPr txBox="1">
            <a:spLocks noGrp="1" noChangeArrowheads="1"/>
          </p:cNvSpPr>
          <p:nvPr/>
        </p:nvSpPr>
        <p:spPr>
          <a:xfrm>
            <a:off x="3814762" y="9374187"/>
            <a:ext cx="2919413" cy="492125"/>
          </a:xfrm>
          <a:prstGeom prst="rect">
            <a:avLst/>
          </a:prstGeom>
          <a:noFill/>
          <a:ln>
            <a:miter/>
          </a:ln>
        </p:spPr>
        <p:txBody>
          <a:bodyPr vert="horz" wrap="square" lIns="94868" tIns="47434" rIns="94868" bIns="47434" anchor="b"/>
          <a:lstStyle/>
          <a:p>
            <a:pPr algn="r" eaLnBrk="1" fontAlgn="base" latinLnBrk="0" hangingPunct="1"/>
            <a:fld id="{2B5EFDAB-5011-4986-8036-9B90DF7A2F90}" type="slidenum">
              <a:rPr lang="en-US" altLang="ja-JP" sz="1200"/>
              <a:pPr algn="r" eaLnBrk="1" fontAlgn="base" latinLnBrk="0" hangingPunct="1"/>
              <a:t>10</a:t>
            </a:fld>
          </a:p>
        </p:txBody>
      </p:sp>
      <p:sp>
        <p:nvSpPr>
          <p:cNvPr id="1246" name="Rectangle 2"/>
          <p:cNvSpPr>
            <a:spLocks noRot="1" noChangeArrowheads="1" noTextEdit="1"/>
          </p:cNvSpPr>
          <p:nvPr>
            <p:ph type="sldImg" sz="full" idx="0"/>
          </p:nvPr>
        </p:nvSpPr>
        <p:spPr>
          <a:xfrm>
            <a:off x="903287" y="741362"/>
            <a:ext cx="4932363" cy="3698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247" name="Rectangle 3"/>
          <p:cNvSpPr>
            <a:spLocks noGrp="1" noChangeArrowheads="1"/>
          </p:cNvSpPr>
          <p:nvPr>
            <p:ph type="body" sz="full" idx="1"/>
          </p:nvPr>
        </p:nvSpPr>
        <p:spPr>
          <a:xfrm>
            <a:off x="673100" y="4686300"/>
            <a:ext cx="5389562" cy="4440237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/>
          </a:ln>
        </p:spPr>
        <p:txBody>
          <a:bodyPr vert="horz" wrap="square" lIns="94868" tIns="47434" rIns="94868" bIns="47434"/>
          <a:lstStyle/>
          <a:p>
            <a:pPr marL="0" indent="0" eaLnBrk="1" fontAlgn="base" latinLnBrk="0" hangingPunct="1"/>
            <a:endParaRPr lang="ja-JP" altLang="en-US">
              <a:ea typeface="ＭＳ 明朝" pitchFamily="22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/>
      <p:sp>
        <p:nvSpPr>
          <p:cNvPr id="1262" name="Rectangle 7"/>
          <p:cNvSpPr txBox="1">
            <a:spLocks noGrp="1" noChangeArrowheads="1"/>
          </p:cNvSpPr>
          <p:nvPr>
            <p:ph type="sldNum" sz="half" idx="10"/>
          </p:nvPr>
        </p:nvSpPr>
        <p:spPr>
          <a:xfrm>
            <a:off x="3814762" y="9374187"/>
            <a:ext cx="2919413" cy="492125"/>
          </a:xfrm>
          <a:prstGeom prst="rect">
            <a:avLst/>
          </a:prstGeom>
          <a:noFill/>
          <a:ln>
            <a:miter/>
          </a:ln>
        </p:spPr>
        <p:txBody>
          <a:bodyPr vert="horz" wrap="square" lIns="94868" tIns="47434" rIns="94868" bIns="47434" anchor="b"/>
          <a:lstStyle/>
          <a:p>
            <a:pPr algn="r" eaLnBrk="1" fontAlgn="base" latinLnBrk="0" hangingPunct="1"/>
            <a:fld id="{050DE52E-B709-4884-A9D7-19188B3DB1F3}" type="slidenum">
              <a:rPr lang="en-US" altLang="ja-JP" sz="1200"/>
              <a:pPr algn="r" eaLnBrk="1" fontAlgn="base" latinLnBrk="0" hangingPunct="1"/>
              <a:t>11</a:t>
            </a:fld>
          </a:p>
        </p:txBody>
      </p:sp>
      <p:sp>
        <p:nvSpPr>
          <p:cNvPr id="1263" name="Rectangle 2"/>
          <p:cNvSpPr>
            <a:spLocks noRot="1" noChangeArrowheads="1" noTextEdit="1"/>
          </p:cNvSpPr>
          <p:nvPr>
            <p:ph type="sldImg" sz="full" idx="0"/>
          </p:nvPr>
        </p:nvSpPr>
        <p:spPr>
          <a:xfrm>
            <a:off x="903287" y="741362"/>
            <a:ext cx="4932363" cy="3698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264" name="Rectangle 3"/>
          <p:cNvSpPr>
            <a:spLocks noGrp="1" noChangeArrowheads="1"/>
          </p:cNvSpPr>
          <p:nvPr>
            <p:ph type="body" sz="full" idx="1"/>
          </p:nvPr>
        </p:nvSpPr>
        <p:spPr>
          <a:xfrm>
            <a:off x="673100" y="4686300"/>
            <a:ext cx="5389562" cy="4440237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/>
          </a:ln>
        </p:spPr>
        <p:txBody>
          <a:bodyPr vert="horz" wrap="square" lIns="94868" tIns="47434" rIns="94868" bIns="47434"/>
          <a:lstStyle/>
          <a:p>
            <a:pPr marL="0" indent="0" eaLnBrk="1" fontAlgn="base" latinLnBrk="0" hangingPunct="1"/>
            <a:endParaRPr lang="ja-JP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/>
      <p:sp>
        <p:nvSpPr>
          <p:cNvPr id="1272" name="Rectangle 7"/>
          <p:cNvSpPr txBox="1">
            <a:spLocks noGrp="1" noChangeArrowheads="1"/>
          </p:cNvSpPr>
          <p:nvPr>
            <p:ph type="sldNum" sz="half" idx="10"/>
          </p:nvPr>
        </p:nvSpPr>
        <p:spPr>
          <a:xfrm>
            <a:off x="3814762" y="9374187"/>
            <a:ext cx="2919413" cy="492125"/>
          </a:xfrm>
          <a:prstGeom prst="rect">
            <a:avLst/>
          </a:prstGeom>
          <a:noFill/>
          <a:ln>
            <a:miter/>
          </a:ln>
        </p:spPr>
        <p:txBody>
          <a:bodyPr vert="horz" wrap="square" lIns="94868" tIns="47434" rIns="94868" bIns="47434" anchor="b"/>
          <a:lstStyle/>
          <a:p>
            <a:pPr algn="r" eaLnBrk="1" fontAlgn="base" latinLnBrk="0" hangingPunct="1"/>
            <a:fld id="{FD28133C-E6A8-4573-8120-BB1387BD9E65}" type="slidenum">
              <a:rPr lang="en-US" altLang="ja-JP" sz="1200"/>
              <a:pPr algn="r" eaLnBrk="1" fontAlgn="base" latinLnBrk="0" hangingPunct="1"/>
              <a:t>12</a:t>
            </a:fld>
          </a:p>
        </p:txBody>
      </p:sp>
      <p:sp>
        <p:nvSpPr>
          <p:cNvPr id="1273" name="Rectangle 2"/>
          <p:cNvSpPr>
            <a:spLocks noRot="1" noChangeArrowheads="1" noTextEdit="1"/>
          </p:cNvSpPr>
          <p:nvPr>
            <p:ph type="sldImg" sz="full" idx="0"/>
          </p:nvPr>
        </p:nvSpPr>
        <p:spPr>
          <a:xfrm>
            <a:off x="903287" y="741362"/>
            <a:ext cx="4932363" cy="3698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274" name="Rectangle 3"/>
          <p:cNvSpPr>
            <a:spLocks noGrp="1" noChangeArrowheads="1"/>
          </p:cNvSpPr>
          <p:nvPr>
            <p:ph type="body" sz="full" idx="1"/>
          </p:nvPr>
        </p:nvSpPr>
        <p:spPr>
          <a:xfrm>
            <a:off x="673100" y="4686300"/>
            <a:ext cx="5389562" cy="4440237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/>
          </a:ln>
        </p:spPr>
        <p:txBody>
          <a:bodyPr vert="horz" wrap="square" lIns="94868" tIns="47434" rIns="94868" bIns="47434"/>
          <a:lstStyle/>
          <a:p>
            <a:pPr marL="0" indent="0" eaLnBrk="1" fontAlgn="base" latinLnBrk="0" hangingPunct="1"/>
            <a:endParaRPr lang="ja-JP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/>
      <p:sp>
        <p:nvSpPr>
          <p:cNvPr id="1292" name="Rectangle 7"/>
          <p:cNvSpPr txBox="1">
            <a:spLocks noGrp="1" noChangeArrowheads="1"/>
          </p:cNvSpPr>
          <p:nvPr>
            <p:ph type="sldNum" sz="half" idx="10"/>
          </p:nvPr>
        </p:nvSpPr>
        <p:spPr>
          <a:xfrm>
            <a:off x="3814762" y="9374187"/>
            <a:ext cx="2919413" cy="492125"/>
          </a:xfrm>
          <a:prstGeom prst="rect">
            <a:avLst/>
          </a:prstGeom>
          <a:noFill/>
          <a:ln>
            <a:miter/>
          </a:ln>
        </p:spPr>
        <p:txBody>
          <a:bodyPr vert="horz" wrap="square" lIns="94868" tIns="47434" rIns="94868" bIns="47434" anchor="b"/>
          <a:lstStyle/>
          <a:p>
            <a:pPr algn="r" eaLnBrk="1" fontAlgn="base" latinLnBrk="0" hangingPunct="1"/>
            <a:fld id="{BECDF2C3-A50D-4E55-B7E8-27177B6B4FB3}" type="slidenum">
              <a:rPr lang="en-US" altLang="ja-JP" sz="1200"/>
              <a:pPr algn="r" eaLnBrk="1" fontAlgn="base" latinLnBrk="0" hangingPunct="1"/>
              <a:t>13</a:t>
            </a:fld>
          </a:p>
        </p:txBody>
      </p:sp>
      <p:sp>
        <p:nvSpPr>
          <p:cNvPr id="1293" name="Rectangle 2"/>
          <p:cNvSpPr>
            <a:spLocks noRot="1" noChangeArrowheads="1" noTextEdit="1"/>
          </p:cNvSpPr>
          <p:nvPr>
            <p:ph type="sldImg" sz="full" idx="0"/>
          </p:nvPr>
        </p:nvSpPr>
        <p:spPr>
          <a:xfrm>
            <a:off x="903287" y="741362"/>
            <a:ext cx="4932363" cy="3698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294" name="Rectangle 3"/>
          <p:cNvSpPr>
            <a:spLocks noGrp="1" noChangeArrowheads="1"/>
          </p:cNvSpPr>
          <p:nvPr>
            <p:ph type="body" sz="full" idx="1"/>
          </p:nvPr>
        </p:nvSpPr>
        <p:spPr>
          <a:xfrm>
            <a:off x="673100" y="4686300"/>
            <a:ext cx="5389562" cy="4440237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/>
          </a:ln>
        </p:spPr>
        <p:txBody>
          <a:bodyPr vert="horz" wrap="square" lIns="94868" tIns="47434" rIns="94868" bIns="47434"/>
          <a:lstStyle/>
          <a:p>
            <a:pPr marL="0" indent="0" eaLnBrk="1" fontAlgn="base" latinLnBrk="0" hangingPunct="1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/>
      <p:sp>
        <p:nvSpPr>
          <p:cNvPr id="1301" name="Rectangle 7"/>
          <p:cNvSpPr txBox="1">
            <a:spLocks noGrp="1" noChangeArrowheads="1"/>
          </p:cNvSpPr>
          <p:nvPr>
            <p:ph type="sldNum" sz="half" idx="10"/>
          </p:nvPr>
        </p:nvSpPr>
        <p:spPr>
          <a:xfrm>
            <a:off x="3814762" y="9374187"/>
            <a:ext cx="2919413" cy="492125"/>
          </a:xfrm>
          <a:prstGeom prst="rect">
            <a:avLst/>
          </a:prstGeom>
          <a:noFill/>
          <a:ln>
            <a:miter/>
          </a:ln>
        </p:spPr>
        <p:txBody>
          <a:bodyPr vert="horz" wrap="square" lIns="94868" tIns="47434" rIns="94868" bIns="47434" anchor="b"/>
          <a:lstStyle/>
          <a:p>
            <a:pPr algn="r" eaLnBrk="1" fontAlgn="base" latinLnBrk="0" hangingPunct="1"/>
            <a:fld id="{AB83FC1C-72B6-4109-90EC-BEDDE79D166E}" type="slidenum">
              <a:rPr lang="en-US" altLang="ja-JP" sz="1200"/>
              <a:pPr algn="r" eaLnBrk="1" fontAlgn="base" latinLnBrk="0" hangingPunct="1"/>
              <a:t>14</a:t>
            </a:fld>
          </a:p>
        </p:txBody>
      </p:sp>
      <p:sp>
        <p:nvSpPr>
          <p:cNvPr id="1302" name="Rectangle 2"/>
          <p:cNvSpPr>
            <a:spLocks noRot="1" noChangeArrowheads="1" noTextEdit="1"/>
          </p:cNvSpPr>
          <p:nvPr>
            <p:ph type="sldImg" sz="full" idx="0"/>
          </p:nvPr>
        </p:nvSpPr>
        <p:spPr>
          <a:xfrm>
            <a:off x="903287" y="741362"/>
            <a:ext cx="4932363" cy="3698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303" name="Rectangle 3"/>
          <p:cNvSpPr>
            <a:spLocks noGrp="1" noChangeArrowheads="1"/>
          </p:cNvSpPr>
          <p:nvPr>
            <p:ph type="body" sz="full" idx="1"/>
          </p:nvPr>
        </p:nvSpPr>
        <p:spPr>
          <a:xfrm>
            <a:off x="673100" y="4686300"/>
            <a:ext cx="5389562" cy="4440237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/>
          </a:ln>
        </p:spPr>
        <p:txBody>
          <a:bodyPr vert="horz" wrap="square" lIns="94868" tIns="47434" rIns="94868" bIns="47434"/>
          <a:lstStyle/>
          <a:p>
            <a:pPr marL="0" indent="0" eaLnBrk="1" fontAlgn="base" latinLnBrk="0" hangingPunct="1"/>
            <a:endParaRPr lang="ja-JP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/>
      <p:sp>
        <p:nvSpPr>
          <p:cNvPr id="1310" name="Rectangle 7"/>
          <p:cNvSpPr txBox="1">
            <a:spLocks noGrp="1" noChangeArrowheads="1"/>
          </p:cNvSpPr>
          <p:nvPr>
            <p:ph type="sldNum" sz="half" idx="10"/>
          </p:nvPr>
        </p:nvSpPr>
        <p:spPr>
          <a:xfrm>
            <a:off x="3814762" y="9374187"/>
            <a:ext cx="2919413" cy="492125"/>
          </a:xfrm>
          <a:prstGeom prst="rect">
            <a:avLst/>
          </a:prstGeom>
          <a:noFill/>
          <a:ln>
            <a:miter/>
          </a:ln>
        </p:spPr>
        <p:txBody>
          <a:bodyPr vert="horz" wrap="square" lIns="94868" tIns="47434" rIns="94868" bIns="47434" anchor="b"/>
          <a:lstStyle/>
          <a:p>
            <a:pPr algn="r" eaLnBrk="1" fontAlgn="base" latinLnBrk="0" hangingPunct="1"/>
            <a:fld id="{34731306-35F2-4B11-AB03-4E59CB6DA4A1}" type="slidenum">
              <a:rPr lang="en-US" altLang="ja-JP" sz="1200"/>
              <a:pPr algn="r" eaLnBrk="1" fontAlgn="base" latinLnBrk="0" hangingPunct="1"/>
              <a:t>15</a:t>
            </a:fld>
          </a:p>
        </p:txBody>
      </p:sp>
      <p:sp>
        <p:nvSpPr>
          <p:cNvPr id="1311" name="Rectangle 2"/>
          <p:cNvSpPr>
            <a:spLocks noRot="1" noChangeArrowheads="1" noTextEdit="1"/>
          </p:cNvSpPr>
          <p:nvPr>
            <p:ph type="sldImg" sz="full" idx="0"/>
          </p:nvPr>
        </p:nvSpPr>
        <p:spPr>
          <a:xfrm>
            <a:off x="903287" y="741362"/>
            <a:ext cx="4932363" cy="3698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312" name="Rectangle 3"/>
          <p:cNvSpPr>
            <a:spLocks noGrp="1" noChangeArrowheads="1"/>
          </p:cNvSpPr>
          <p:nvPr>
            <p:ph type="body" sz="full" idx="1"/>
          </p:nvPr>
        </p:nvSpPr>
        <p:spPr>
          <a:xfrm>
            <a:off x="673100" y="4686300"/>
            <a:ext cx="5389562" cy="4440237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/>
          </a:ln>
        </p:spPr>
        <p:txBody>
          <a:bodyPr vert="horz" wrap="square" lIns="94868" tIns="47434" rIns="94868" bIns="47434"/>
          <a:lstStyle/>
          <a:p>
            <a:pPr marL="0" indent="0" eaLnBrk="1" fontAlgn="base" latinLnBrk="0" hangingPunct="1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/>
      <p:sp>
        <p:nvSpPr>
          <p:cNvPr id="1340" name="Rectangle 7"/>
          <p:cNvSpPr txBox="1">
            <a:spLocks noGrp="1" noChangeArrowheads="1"/>
          </p:cNvSpPr>
          <p:nvPr>
            <p:ph type="sldNum" sz="half" idx="10"/>
          </p:nvPr>
        </p:nvSpPr>
        <p:spPr>
          <a:xfrm>
            <a:off x="3814762" y="9374187"/>
            <a:ext cx="2919413" cy="492125"/>
          </a:xfrm>
          <a:prstGeom prst="rect">
            <a:avLst/>
          </a:prstGeom>
          <a:noFill/>
          <a:ln>
            <a:miter/>
          </a:ln>
        </p:spPr>
        <p:txBody>
          <a:bodyPr vert="horz" wrap="square" lIns="94868" tIns="47434" rIns="94868" bIns="47434" anchor="b"/>
          <a:lstStyle/>
          <a:p>
            <a:pPr algn="r" eaLnBrk="1" fontAlgn="base" latinLnBrk="0" hangingPunct="1"/>
            <a:fld id="{64DBC705-E586-44D3-BE20-04D3D0FD5507}" type="slidenum">
              <a:rPr lang="en-US" altLang="ja-JP" sz="1200"/>
              <a:pPr algn="r" eaLnBrk="1" fontAlgn="base" latinLnBrk="0" hangingPunct="1"/>
              <a:t>16</a:t>
            </a:fld>
          </a:p>
        </p:txBody>
      </p:sp>
      <p:sp>
        <p:nvSpPr>
          <p:cNvPr id="1341" name="Rectangle 2"/>
          <p:cNvSpPr>
            <a:spLocks noRot="1" noChangeArrowheads="1" noTextEdit="1"/>
          </p:cNvSpPr>
          <p:nvPr>
            <p:ph type="sldImg" sz="full" idx="0"/>
          </p:nvPr>
        </p:nvSpPr>
        <p:spPr>
          <a:xfrm>
            <a:off x="903287" y="741362"/>
            <a:ext cx="4932363" cy="3698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342" name="Rectangle 3"/>
          <p:cNvSpPr>
            <a:spLocks noGrp="1" noChangeArrowheads="1"/>
          </p:cNvSpPr>
          <p:nvPr>
            <p:ph type="body" sz="full" idx="1"/>
          </p:nvPr>
        </p:nvSpPr>
        <p:spPr>
          <a:xfrm>
            <a:off x="673100" y="4686300"/>
            <a:ext cx="5389562" cy="4440237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/>
          </a:ln>
        </p:spPr>
        <p:txBody>
          <a:bodyPr vert="horz" wrap="square" lIns="94868" tIns="47434" rIns="94868" bIns="47434"/>
          <a:lstStyle/>
          <a:p>
            <a:pPr marL="0" indent="0" eaLnBrk="1" fontAlgn="base" latinLnBrk="0" hangingPunct="1"/>
            <a:endParaRPr lang="ja-JP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/>
      <p:sp>
        <p:nvSpPr>
          <p:cNvPr id="1347" name="四角形 0"/>
          <p:cNvSpPr>
            <a:spLocks noChangeArrowheads="1" noTextEdit="1"/>
          </p:cNvSpPr>
          <p:nvPr>
            <p:ph type="sldImg" sz="full" idx="0"/>
          </p:nvPr>
        </p:nvSpPr>
        <p:spPr>
          <a:xfrm>
            <a:off x="900112" y="739775"/>
            <a:ext cx="4933950" cy="3700462"/>
          </a:xfrm>
        </p:spPr>
      </p:sp>
      <p:sp>
        <p:nvSpPr>
          <p:cNvPr id="1348" name="四角形 0"/>
          <p:cNvSpPr>
            <a:spLocks noChangeArrowheads="1"/>
          </p:cNvSpPr>
          <p:nvPr>
            <p:ph type="body" sz="full" idx="1"/>
          </p:nvPr>
        </p:nvSpPr>
        <p:spPr>
          <a:xfrm>
            <a:off x="673100" y="4686300"/>
            <a:ext cx="5389562" cy="4440237"/>
          </a:xfrm>
          <a:noFill/>
          <a:ln>
            <a:noFill/>
            <a:miter/>
          </a:ln>
        </p:spPr>
        <p:txBody>
          <a:bodyPr vert="horz" wrap="square"/>
          <a:lstStyle/>
          <a:p>
            <a:pPr fontAlgn="base" latinLnBrk="0"/>
            <a:endParaRPr lang="ja-JP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/>
      <p:sp>
        <p:nvSpPr>
          <p:cNvPr id="1354" name="Rectangle 7"/>
          <p:cNvSpPr txBox="1">
            <a:spLocks noGrp="1" noChangeArrowheads="1"/>
          </p:cNvSpPr>
          <p:nvPr>
            <p:ph type="sldNum" sz="half" idx="10"/>
          </p:nvPr>
        </p:nvSpPr>
        <p:spPr>
          <a:xfrm>
            <a:off x="3814762" y="9374187"/>
            <a:ext cx="2919413" cy="492125"/>
          </a:xfrm>
          <a:prstGeom prst="rect">
            <a:avLst/>
          </a:prstGeom>
          <a:noFill/>
          <a:ln>
            <a:miter/>
          </a:ln>
        </p:spPr>
        <p:txBody>
          <a:bodyPr vert="horz" wrap="square" lIns="94868" tIns="47434" rIns="94868" bIns="47434" anchor="b"/>
          <a:lstStyle/>
          <a:p>
            <a:pPr algn="r" eaLnBrk="1" fontAlgn="base" latinLnBrk="0" hangingPunct="1"/>
            <a:fld id="{2655BCB3-9D45-4339-BBBE-553EE8455DF7}" type="slidenum">
              <a:rPr lang="en-US" altLang="ja-JP" sz="1200"/>
              <a:pPr algn="r" eaLnBrk="1" fontAlgn="base" latinLnBrk="0" hangingPunct="1"/>
              <a:t>18</a:t>
            </a:fld>
          </a:p>
        </p:txBody>
      </p:sp>
      <p:sp>
        <p:nvSpPr>
          <p:cNvPr id="1355" name="Rectangle 2"/>
          <p:cNvSpPr>
            <a:spLocks noRot="1" noChangeArrowheads="1" noTextEdit="1"/>
          </p:cNvSpPr>
          <p:nvPr>
            <p:ph type="sldImg" sz="full" idx="0"/>
          </p:nvPr>
        </p:nvSpPr>
        <p:spPr>
          <a:xfrm>
            <a:off x="903287" y="741362"/>
            <a:ext cx="4932363" cy="3698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356" name="Rectangle 3"/>
          <p:cNvSpPr>
            <a:spLocks noGrp="1" noChangeArrowheads="1"/>
          </p:cNvSpPr>
          <p:nvPr>
            <p:ph type="body" sz="full" idx="1"/>
          </p:nvPr>
        </p:nvSpPr>
        <p:spPr>
          <a:xfrm>
            <a:off x="673100" y="4686300"/>
            <a:ext cx="5389562" cy="4440237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/>
          </a:ln>
        </p:spPr>
        <p:txBody>
          <a:bodyPr vert="horz" wrap="square" lIns="94868" tIns="47434" rIns="94868" bIns="47434"/>
          <a:lstStyle/>
          <a:p>
            <a:pPr marL="0" indent="0" eaLnBrk="1" fontAlgn="base" latinLnBrk="0" hangingPunct="1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/>
      <p:sp>
        <p:nvSpPr>
          <p:cNvPr id="1363" name="Rectangle 7"/>
          <p:cNvSpPr txBox="1">
            <a:spLocks noGrp="1" noChangeArrowheads="1"/>
          </p:cNvSpPr>
          <p:nvPr>
            <p:ph type="sldNum" sz="half" idx="10"/>
          </p:nvPr>
        </p:nvSpPr>
        <p:spPr>
          <a:xfrm>
            <a:off x="3814762" y="9374187"/>
            <a:ext cx="2919413" cy="492125"/>
          </a:xfrm>
          <a:prstGeom prst="rect">
            <a:avLst/>
          </a:prstGeom>
          <a:noFill/>
          <a:ln>
            <a:miter/>
          </a:ln>
        </p:spPr>
        <p:txBody>
          <a:bodyPr vert="horz" wrap="square" lIns="94868" tIns="47434" rIns="94868" bIns="47434" anchor="b"/>
          <a:lstStyle/>
          <a:p>
            <a:pPr algn="r" eaLnBrk="1" fontAlgn="base" latinLnBrk="0" hangingPunct="1"/>
            <a:fld id="{F8887E61-AA39-4F69-BFD8-6098DBCEDC8B}" type="slidenum">
              <a:rPr lang="en-US" altLang="ja-JP" sz="1200"/>
              <a:pPr algn="r" eaLnBrk="1" fontAlgn="base" latinLnBrk="0" hangingPunct="1"/>
              <a:t>19</a:t>
            </a:fld>
          </a:p>
        </p:txBody>
      </p:sp>
      <p:sp>
        <p:nvSpPr>
          <p:cNvPr id="1364" name="Rectangle 2"/>
          <p:cNvSpPr>
            <a:spLocks noRot="1" noChangeArrowheads="1" noTextEdit="1"/>
          </p:cNvSpPr>
          <p:nvPr>
            <p:ph type="sldImg" sz="full" idx="0"/>
          </p:nvPr>
        </p:nvSpPr>
        <p:spPr>
          <a:xfrm>
            <a:off x="903287" y="741362"/>
            <a:ext cx="4932363" cy="3698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365" name="Rectangle 3"/>
          <p:cNvSpPr>
            <a:spLocks noGrp="1" noChangeArrowheads="1"/>
          </p:cNvSpPr>
          <p:nvPr>
            <p:ph type="body" sz="full" idx="1"/>
          </p:nvPr>
        </p:nvSpPr>
        <p:spPr>
          <a:xfrm>
            <a:off x="673100" y="4686300"/>
            <a:ext cx="5389562" cy="4440237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/>
          </a:ln>
        </p:spPr>
        <p:txBody>
          <a:bodyPr vert="horz" wrap="square" lIns="94868" tIns="47434" rIns="94868" bIns="47434"/>
          <a:lstStyle/>
          <a:p>
            <a:pPr marL="0" indent="0" eaLnBrk="1" fontAlgn="base" latinLnBrk="0" hangingPunct="1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/>
      <p:sp>
        <p:nvSpPr>
          <p:cNvPr id="1383" name="Rectangle 7"/>
          <p:cNvSpPr txBox="1">
            <a:spLocks noGrp="1" noChangeArrowheads="1"/>
          </p:cNvSpPr>
          <p:nvPr>
            <p:ph type="sldNum" sz="half" idx="10"/>
          </p:nvPr>
        </p:nvSpPr>
        <p:spPr>
          <a:xfrm>
            <a:off x="3814762" y="9374187"/>
            <a:ext cx="2919413" cy="492125"/>
          </a:xfrm>
          <a:prstGeom prst="rect">
            <a:avLst/>
          </a:prstGeom>
          <a:noFill/>
          <a:ln>
            <a:miter/>
          </a:ln>
        </p:spPr>
        <p:txBody>
          <a:bodyPr vert="horz" wrap="square" lIns="94868" tIns="47434" rIns="94868" bIns="47434" anchor="b"/>
          <a:lstStyle/>
          <a:p>
            <a:pPr algn="r" eaLnBrk="1" fontAlgn="base" latinLnBrk="0" hangingPunct="1"/>
            <a:fld id="{064D06DB-6783-464F-9027-7623EBA2F00E}" type="slidenum">
              <a:rPr lang="en-US" altLang="ja-JP" sz="1200"/>
              <a:pPr algn="r" eaLnBrk="1" fontAlgn="base" latinLnBrk="0" hangingPunct="1"/>
              <a:t>20</a:t>
            </a:fld>
          </a:p>
        </p:txBody>
      </p:sp>
      <p:sp>
        <p:nvSpPr>
          <p:cNvPr id="1384" name="Rectangle 2"/>
          <p:cNvSpPr>
            <a:spLocks noRot="1" noChangeArrowheads="1" noTextEdit="1"/>
          </p:cNvSpPr>
          <p:nvPr>
            <p:ph type="sldImg" sz="full" idx="0"/>
          </p:nvPr>
        </p:nvSpPr>
        <p:spPr>
          <a:xfrm>
            <a:off x="903287" y="741362"/>
            <a:ext cx="4932363" cy="3698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385" name="Rectangle 3"/>
          <p:cNvSpPr>
            <a:spLocks noGrp="1" noChangeArrowheads="1"/>
          </p:cNvSpPr>
          <p:nvPr>
            <p:ph type="body" sz="full" idx="1"/>
          </p:nvPr>
        </p:nvSpPr>
        <p:spPr>
          <a:xfrm>
            <a:off x="673100" y="4686300"/>
            <a:ext cx="5389562" cy="4440237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/>
          </a:ln>
        </p:spPr>
        <p:txBody>
          <a:bodyPr vert="horz" wrap="square" lIns="94868" tIns="47434" rIns="94868" bIns="47434"/>
          <a:lstStyle/>
          <a:p>
            <a:pPr marL="0" indent="0" eaLnBrk="1" fontAlgn="base" latinLnBrk="0" hangingPunct="1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/>
      <p:sp>
        <p:nvSpPr>
          <p:cNvPr id="1400" name="Rectangle 7"/>
          <p:cNvSpPr txBox="1">
            <a:spLocks noGrp="1" noChangeArrowheads="1"/>
          </p:cNvSpPr>
          <p:nvPr/>
        </p:nvSpPr>
        <p:spPr>
          <a:xfrm>
            <a:off x="3814762" y="9374187"/>
            <a:ext cx="2919413" cy="492125"/>
          </a:xfrm>
          <a:prstGeom prst="rect">
            <a:avLst/>
          </a:prstGeom>
          <a:noFill/>
          <a:ln>
            <a:miter/>
          </a:ln>
        </p:spPr>
        <p:txBody>
          <a:bodyPr vert="horz" wrap="square" lIns="94868" tIns="47434" rIns="94868" bIns="47434" anchor="b"/>
          <a:lstStyle/>
          <a:p>
            <a:pPr algn="r" eaLnBrk="1" fontAlgn="base" latinLnBrk="0" hangingPunct="1"/>
            <a:fld id="{3CD2DF11-AA4A-4E48-8BB9-D63190131A5C}" type="slidenum">
              <a:rPr lang="en-US" altLang="ja-JP" sz="1200"/>
              <a:pPr algn="r" eaLnBrk="1" fontAlgn="base" latinLnBrk="0" hangingPunct="1"/>
              <a:t>21</a:t>
            </a:fld>
          </a:p>
        </p:txBody>
      </p:sp>
      <p:sp>
        <p:nvSpPr>
          <p:cNvPr id="1401" name="Rectangle 2"/>
          <p:cNvSpPr>
            <a:spLocks noRot="1" noChangeArrowheads="1" noTextEdit="1"/>
          </p:cNvSpPr>
          <p:nvPr>
            <p:ph type="sldImg" sz="full" idx="0"/>
          </p:nvPr>
        </p:nvSpPr>
        <p:spPr>
          <a:xfrm>
            <a:off x="903287" y="741362"/>
            <a:ext cx="4932363" cy="3698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02" name="Rectangle 3"/>
          <p:cNvSpPr>
            <a:spLocks noGrp="1" noChangeArrowheads="1"/>
          </p:cNvSpPr>
          <p:nvPr>
            <p:ph type="body" sz="full" idx="1"/>
          </p:nvPr>
        </p:nvSpPr>
        <p:spPr>
          <a:xfrm>
            <a:off x="673100" y="4686300"/>
            <a:ext cx="5389562" cy="4440237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/>
          </a:ln>
        </p:spPr>
        <p:txBody>
          <a:bodyPr vert="horz" wrap="square" lIns="94868" tIns="47434" rIns="94868" bIns="47434"/>
          <a:lstStyle/>
          <a:p>
            <a:pPr marL="0" indent="0" eaLnBrk="1" fontAlgn="base" latinLnBrk="0" hangingPunct="1">
              <a:spcBef>
                <a:spcPct val="0"/>
              </a:spcBef>
            </a:pPr>
            <a:endParaRPr lang="ja-JP" altLang="en-US" u="sng">
              <a:ea typeface="ＭＳ 明朝" pitchFamily="22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/>
      <p:sp>
        <p:nvSpPr>
          <p:cNvPr id="1419" name="Rectangle 7"/>
          <p:cNvSpPr txBox="1">
            <a:spLocks noGrp="1" noChangeArrowheads="1"/>
          </p:cNvSpPr>
          <p:nvPr>
            <p:ph type="sldNum" sz="half" idx="10"/>
          </p:nvPr>
        </p:nvSpPr>
        <p:spPr>
          <a:xfrm>
            <a:off x="3814762" y="9374187"/>
            <a:ext cx="2919413" cy="492125"/>
          </a:xfrm>
          <a:prstGeom prst="rect">
            <a:avLst/>
          </a:prstGeom>
          <a:noFill/>
          <a:ln>
            <a:miter/>
          </a:ln>
        </p:spPr>
        <p:txBody>
          <a:bodyPr vert="horz" wrap="square" lIns="94868" tIns="47434" rIns="94868" bIns="47434" anchor="b"/>
          <a:lstStyle/>
          <a:p>
            <a:pPr algn="r" eaLnBrk="1" fontAlgn="base" latinLnBrk="0" hangingPunct="1"/>
            <a:fld id="{F55B66E7-03FB-4BAF-9987-D6391B2D8687}" type="slidenum">
              <a:rPr lang="en-US" altLang="ja-JP" sz="1200"/>
              <a:pPr algn="r" eaLnBrk="1" fontAlgn="base" latinLnBrk="0" hangingPunct="1"/>
              <a:t>22</a:t>
            </a:fld>
          </a:p>
        </p:txBody>
      </p:sp>
      <p:sp>
        <p:nvSpPr>
          <p:cNvPr id="1420" name="Rectangle 2"/>
          <p:cNvSpPr>
            <a:spLocks noRot="1" noChangeArrowheads="1" noTextEdit="1"/>
          </p:cNvSpPr>
          <p:nvPr>
            <p:ph type="sldImg" sz="full" idx="0"/>
          </p:nvPr>
        </p:nvSpPr>
        <p:spPr>
          <a:xfrm>
            <a:off x="903287" y="741362"/>
            <a:ext cx="4932363" cy="3698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21" name="Rectangle 3"/>
          <p:cNvSpPr>
            <a:spLocks noGrp="1" noChangeArrowheads="1"/>
          </p:cNvSpPr>
          <p:nvPr>
            <p:ph type="body" sz="full" idx="1"/>
          </p:nvPr>
        </p:nvSpPr>
        <p:spPr>
          <a:xfrm>
            <a:off x="673100" y="4686300"/>
            <a:ext cx="5389562" cy="4440237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/>
          </a:ln>
        </p:spPr>
        <p:txBody>
          <a:bodyPr vert="horz" wrap="square" lIns="94868" tIns="47434" rIns="94868" bIns="47434"/>
          <a:lstStyle/>
          <a:p>
            <a:pPr marL="0" indent="0" eaLnBrk="1" fontAlgn="base" latinLnBrk="0" hangingPunct="1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/>
      <p:sp>
        <p:nvSpPr>
          <p:cNvPr id="1428" name="Rectangle 7"/>
          <p:cNvSpPr txBox="1">
            <a:spLocks noGrp="1" noChangeArrowheads="1"/>
          </p:cNvSpPr>
          <p:nvPr>
            <p:ph type="sldNum" sz="half" idx="10"/>
          </p:nvPr>
        </p:nvSpPr>
        <p:spPr>
          <a:xfrm>
            <a:off x="3814762" y="9374187"/>
            <a:ext cx="2919413" cy="492125"/>
          </a:xfrm>
          <a:prstGeom prst="rect">
            <a:avLst/>
          </a:prstGeom>
          <a:noFill/>
          <a:ln>
            <a:miter/>
          </a:ln>
        </p:spPr>
        <p:txBody>
          <a:bodyPr vert="horz" wrap="square" lIns="94868" tIns="47434" rIns="94868" bIns="47434" anchor="b"/>
          <a:lstStyle/>
          <a:p>
            <a:pPr algn="r" eaLnBrk="1" fontAlgn="base" latinLnBrk="0" hangingPunct="1"/>
            <a:fld id="{FF74440C-53ED-4559-979D-F5F2E014FF7D}" type="slidenum">
              <a:rPr lang="en-US" altLang="ja-JP" sz="1200"/>
              <a:pPr algn="r" eaLnBrk="1" fontAlgn="base" latinLnBrk="0" hangingPunct="1"/>
              <a:t>26</a:t>
            </a:fld>
          </a:p>
        </p:txBody>
      </p:sp>
      <p:sp>
        <p:nvSpPr>
          <p:cNvPr id="1429" name="Rectangle 2"/>
          <p:cNvSpPr>
            <a:spLocks noRot="1" noChangeArrowheads="1" noTextEdit="1"/>
          </p:cNvSpPr>
          <p:nvPr>
            <p:ph type="sldImg" sz="full" idx="0"/>
          </p:nvPr>
        </p:nvSpPr>
        <p:spPr>
          <a:xfrm>
            <a:off x="903287" y="741362"/>
            <a:ext cx="4932363" cy="3698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30" name="Rectangle 3"/>
          <p:cNvSpPr>
            <a:spLocks noGrp="1" noChangeArrowheads="1"/>
          </p:cNvSpPr>
          <p:nvPr>
            <p:ph type="body" sz="full" idx="1"/>
          </p:nvPr>
        </p:nvSpPr>
        <p:spPr>
          <a:xfrm>
            <a:off x="673100" y="4686300"/>
            <a:ext cx="5389562" cy="4440237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/>
          </a:ln>
        </p:spPr>
        <p:txBody>
          <a:bodyPr vert="horz" wrap="square" lIns="94868" tIns="47434" rIns="94868" bIns="47434"/>
          <a:lstStyle/>
          <a:p>
            <a:pPr marL="0" indent="0" eaLnBrk="1" fontAlgn="base" latinLnBrk="0" hangingPunct="1"/>
            <a:endParaRPr u="none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/>
      <p:sp>
        <p:nvSpPr>
          <p:cNvPr id="1440" name="Rectangle 7"/>
          <p:cNvSpPr txBox="1">
            <a:spLocks noGrp="1" noChangeArrowheads="1"/>
          </p:cNvSpPr>
          <p:nvPr/>
        </p:nvSpPr>
        <p:spPr>
          <a:xfrm>
            <a:off x="3814762" y="9374187"/>
            <a:ext cx="2919413" cy="492125"/>
          </a:xfrm>
          <a:prstGeom prst="rect">
            <a:avLst/>
          </a:prstGeom>
          <a:noFill/>
          <a:ln>
            <a:miter/>
          </a:ln>
        </p:spPr>
        <p:txBody>
          <a:bodyPr vert="horz" wrap="square" lIns="94868" tIns="47434" rIns="94868" bIns="47434" anchor="b"/>
          <a:lstStyle/>
          <a:p>
            <a:pPr algn="r" eaLnBrk="1" fontAlgn="base" latinLnBrk="0" hangingPunct="1"/>
            <a:fld id="{3A31A188-5989-4EA8-8E11-23E12DF7CEB5}" type="slidenum">
              <a:rPr lang="en-US" altLang="ja-JP" sz="1200"/>
              <a:pPr algn="r" eaLnBrk="1" fontAlgn="base" latinLnBrk="0" hangingPunct="1"/>
              <a:t>27</a:t>
            </a:fld>
          </a:p>
        </p:txBody>
      </p:sp>
      <p:sp>
        <p:nvSpPr>
          <p:cNvPr id="1441" name="Rectangle 2"/>
          <p:cNvSpPr>
            <a:spLocks noRot="1" noChangeArrowheads="1" noTextEdit="1"/>
          </p:cNvSpPr>
          <p:nvPr>
            <p:ph type="sldImg" sz="full" idx="0"/>
          </p:nvPr>
        </p:nvSpPr>
        <p:spPr>
          <a:xfrm>
            <a:off x="903287" y="741362"/>
            <a:ext cx="4932363" cy="3698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42" name="Rectangle 3"/>
          <p:cNvSpPr>
            <a:spLocks noGrp="1" noChangeArrowheads="1"/>
          </p:cNvSpPr>
          <p:nvPr>
            <p:ph type="body" sz="full" idx="1"/>
          </p:nvPr>
        </p:nvSpPr>
        <p:spPr>
          <a:xfrm>
            <a:off x="673100" y="4686300"/>
            <a:ext cx="5389562" cy="4440237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/>
          </a:ln>
        </p:spPr>
        <p:txBody>
          <a:bodyPr vert="horz" wrap="square" lIns="94868" tIns="47434" rIns="94868" bIns="47434"/>
          <a:lstStyle/>
          <a:p>
            <a:pPr marL="0" indent="0" eaLnBrk="1" fontAlgn="base" latinLnBrk="0" hangingPunct="1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/>
      <p:sp>
        <p:nvSpPr>
          <p:cNvPr id="1454" name="Rectangle 7"/>
          <p:cNvSpPr txBox="1">
            <a:spLocks noGrp="1" noChangeArrowheads="1"/>
          </p:cNvSpPr>
          <p:nvPr/>
        </p:nvSpPr>
        <p:spPr>
          <a:xfrm>
            <a:off x="3814762" y="9374187"/>
            <a:ext cx="2919413" cy="492125"/>
          </a:xfrm>
          <a:prstGeom prst="rect">
            <a:avLst/>
          </a:prstGeom>
          <a:noFill/>
          <a:ln>
            <a:miter/>
          </a:ln>
        </p:spPr>
        <p:txBody>
          <a:bodyPr vert="horz" wrap="square" lIns="94868" tIns="47434" rIns="94868" bIns="47434" anchor="b"/>
          <a:lstStyle/>
          <a:p>
            <a:pPr algn="r" eaLnBrk="1" fontAlgn="base" latinLnBrk="0" hangingPunct="1"/>
            <a:fld id="{49307D94-16AC-43CF-8566-7B197E595611}" type="slidenum">
              <a:rPr lang="en-US" altLang="ja-JP" sz="1200"/>
              <a:pPr algn="r" eaLnBrk="1" fontAlgn="base" latinLnBrk="0" hangingPunct="1"/>
              <a:t>28</a:t>
            </a:fld>
          </a:p>
        </p:txBody>
      </p:sp>
      <p:sp>
        <p:nvSpPr>
          <p:cNvPr id="1455" name="Rectangle 2"/>
          <p:cNvSpPr>
            <a:spLocks noRot="1" noChangeArrowheads="1" noTextEdit="1"/>
          </p:cNvSpPr>
          <p:nvPr>
            <p:ph type="sldImg" sz="full" idx="0"/>
          </p:nvPr>
        </p:nvSpPr>
        <p:spPr>
          <a:xfrm>
            <a:off x="903287" y="741362"/>
            <a:ext cx="4932363" cy="3698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56" name="Rectangle 3"/>
          <p:cNvSpPr>
            <a:spLocks noGrp="1" noChangeArrowheads="1"/>
          </p:cNvSpPr>
          <p:nvPr>
            <p:ph type="body" sz="full" idx="1"/>
          </p:nvPr>
        </p:nvSpPr>
        <p:spPr>
          <a:xfrm>
            <a:off x="673100" y="4686300"/>
            <a:ext cx="5389562" cy="4440237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/>
          </a:ln>
        </p:spPr>
        <p:txBody>
          <a:bodyPr vert="horz" wrap="square" lIns="94868" tIns="47434" rIns="94868" bIns="47434"/>
          <a:lstStyle/>
          <a:p>
            <a:pPr marL="0" indent="0" eaLnBrk="1" fontAlgn="base" latinLnBrk="0" hangingPunct="1"/>
            <a:endParaRPr lang="ja-JP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/>
      <p:sp>
        <p:nvSpPr>
          <p:cNvPr id="1464" name="Rectangle 7"/>
          <p:cNvSpPr txBox="1">
            <a:spLocks noGrp="1" noChangeArrowheads="1"/>
          </p:cNvSpPr>
          <p:nvPr/>
        </p:nvSpPr>
        <p:spPr>
          <a:xfrm>
            <a:off x="3746500" y="10113962"/>
            <a:ext cx="2867025" cy="531813"/>
          </a:xfrm>
          <a:prstGeom prst="rect">
            <a:avLst/>
          </a:prstGeom>
          <a:noFill/>
          <a:ln>
            <a:miter/>
          </a:ln>
        </p:spPr>
        <p:txBody>
          <a:bodyPr vert="horz" wrap="square" lIns="94868" tIns="47434" rIns="94868" bIns="47434" anchor="b"/>
          <a:lstStyle/>
          <a:p>
            <a:pPr algn="r" eaLnBrk="1" fontAlgn="base" latinLnBrk="0" hangingPunct="1"/>
            <a:fld id="{2BB9B598-AC04-4CEA-AF09-92D87383D8BE}" type="slidenum">
              <a:rPr lang="en-US" altLang="ja-JP" sz="1200">
                <a:latin typeface="Calibri" pitchFamily="39" charset="0"/>
              </a:rPr>
              <a:pPr algn="r" eaLnBrk="1" fontAlgn="base" latinLnBrk="0" hangingPunct="1"/>
              <a:t>23</a:t>
            </a:fld>
          </a:p>
        </p:txBody>
      </p:sp>
      <p:sp>
        <p:nvSpPr>
          <p:cNvPr id="1465" name="Rectangle 2"/>
          <p:cNvSpPr>
            <a:spLocks noGrp="1" noRot="1" noChangeArrowheads="1" noTextEdit="1"/>
          </p:cNvSpPr>
          <p:nvPr>
            <p:ph type="sldImg" sz="full" idx="0"/>
          </p:nvPr>
        </p:nvSpPr>
        <p:spPr>
          <a:xfrm>
            <a:off x="649287" y="800100"/>
            <a:ext cx="5322888" cy="399256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</a:ln>
        </p:spPr>
      </p:sp>
      <p:sp>
        <p:nvSpPr>
          <p:cNvPr id="1466" name="Rectangle 3"/>
          <p:cNvSpPr>
            <a:spLocks noGrp="1" noChangeArrowheads="1"/>
          </p:cNvSpPr>
          <p:nvPr>
            <p:ph type="body" sz="full" idx="1"/>
          </p:nvPr>
        </p:nvSpPr>
        <p:spPr>
          <a:xfrm>
            <a:off x="660400" y="5057775"/>
            <a:ext cx="5294312" cy="4789487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/>
          </a:ln>
        </p:spPr>
        <p:txBody>
          <a:bodyPr vert="horz" wrap="square" lIns="94868" tIns="47434" rIns="94868" bIns="47434"/>
          <a:lstStyle/>
          <a:p>
            <a:pPr marL="0" indent="0" fontAlgn="base" latinLnBrk="0">
              <a:spcBef>
                <a:spcPct val="0"/>
              </a:spcBef>
            </a:pPr>
            <a:endParaRPr lang="en-US" altLang="ja-JP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/>
      <p:sp>
        <p:nvSpPr>
          <p:cNvPr id="1474" name="Rectangle 7"/>
          <p:cNvSpPr txBox="1">
            <a:spLocks noGrp="1" noChangeArrowheads="1"/>
          </p:cNvSpPr>
          <p:nvPr/>
        </p:nvSpPr>
        <p:spPr>
          <a:xfrm>
            <a:off x="3814762" y="9374187"/>
            <a:ext cx="2919413" cy="492125"/>
          </a:xfrm>
          <a:prstGeom prst="rect">
            <a:avLst/>
          </a:prstGeom>
          <a:noFill/>
          <a:ln>
            <a:miter/>
          </a:ln>
        </p:spPr>
        <p:txBody>
          <a:bodyPr vert="horz" wrap="square" lIns="94868" tIns="47434" rIns="94868" bIns="47434" anchor="b"/>
          <a:lstStyle/>
          <a:p>
            <a:pPr algn="r" eaLnBrk="1" fontAlgn="base" latinLnBrk="0" hangingPunct="1"/>
            <a:fld id="{9EC958C9-F0CE-464A-948C-6CEB261778BB}" type="slidenum">
              <a:rPr lang="en-US" altLang="ja-JP" sz="1200"/>
              <a:pPr algn="r" eaLnBrk="1" fontAlgn="base" latinLnBrk="0" hangingPunct="1"/>
              <a:t>24</a:t>
            </a:fld>
          </a:p>
        </p:txBody>
      </p:sp>
      <p:sp>
        <p:nvSpPr>
          <p:cNvPr id="1475" name="Rectangle 2"/>
          <p:cNvSpPr>
            <a:spLocks noRot="1" noChangeArrowheads="1" noTextEdit="1"/>
          </p:cNvSpPr>
          <p:nvPr>
            <p:ph type="sldImg" sz="full" idx="0"/>
          </p:nvPr>
        </p:nvSpPr>
        <p:spPr>
          <a:xfrm>
            <a:off x="903287" y="741362"/>
            <a:ext cx="4933950" cy="370046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76" name="Rectangle 3"/>
          <p:cNvSpPr>
            <a:spLocks noGrp="1" noChangeArrowheads="1"/>
          </p:cNvSpPr>
          <p:nvPr>
            <p:ph type="body" sz="full" idx="1"/>
          </p:nvPr>
        </p:nvSpPr>
        <p:spPr>
          <a:xfrm>
            <a:off x="673100" y="4687887"/>
            <a:ext cx="5389562" cy="4438650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/>
          </a:ln>
        </p:spPr>
        <p:txBody>
          <a:bodyPr vert="horz" wrap="square" lIns="94868" tIns="47434" rIns="94868" bIns="47434"/>
          <a:lstStyle/>
          <a:p>
            <a:pPr marL="0" indent="0" eaLnBrk="1" fontAlgn="base" latinLnBrk="0" hangingPunct="1"/>
            <a:endParaRPr lang="en-US" altLang="ja-JP">
              <a:ea typeface="ＭＳ 明朝" pitchFamily="22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/>
      <p:sp>
        <p:nvSpPr>
          <p:cNvPr id="1482" name="Rectangle 7"/>
          <p:cNvSpPr txBox="1">
            <a:spLocks noGrp="1" noChangeArrowheads="1"/>
          </p:cNvSpPr>
          <p:nvPr/>
        </p:nvSpPr>
        <p:spPr>
          <a:xfrm>
            <a:off x="3814762" y="9374187"/>
            <a:ext cx="2919413" cy="492125"/>
          </a:xfrm>
          <a:prstGeom prst="rect">
            <a:avLst/>
          </a:prstGeom>
          <a:noFill/>
          <a:ln>
            <a:miter/>
          </a:ln>
        </p:spPr>
        <p:txBody>
          <a:bodyPr vert="horz" wrap="square" lIns="94868" tIns="47434" rIns="94868" bIns="47434" anchor="b"/>
          <a:lstStyle/>
          <a:p>
            <a:pPr algn="r" eaLnBrk="1" fontAlgn="base" latinLnBrk="0" hangingPunct="1"/>
            <a:fld id="{34C46AB5-ED5E-46F8-B5C2-88C520D03447}" type="slidenum">
              <a:rPr lang="en-US" altLang="ja-JP" sz="1200"/>
              <a:pPr algn="r" eaLnBrk="1" fontAlgn="base" latinLnBrk="0" hangingPunct="1"/>
              <a:t>25</a:t>
            </a:fld>
          </a:p>
        </p:txBody>
      </p:sp>
      <p:sp>
        <p:nvSpPr>
          <p:cNvPr id="1483" name="Rectangle 2"/>
          <p:cNvSpPr>
            <a:spLocks noRot="1" noChangeArrowheads="1" noTextEdit="1"/>
          </p:cNvSpPr>
          <p:nvPr>
            <p:ph type="sldImg" sz="full" idx="0"/>
          </p:nvPr>
        </p:nvSpPr>
        <p:spPr>
          <a:xfrm>
            <a:off x="903287" y="741362"/>
            <a:ext cx="4933950" cy="370046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484" name="Rectangle 3"/>
          <p:cNvSpPr>
            <a:spLocks noGrp="1" noChangeArrowheads="1"/>
          </p:cNvSpPr>
          <p:nvPr>
            <p:ph type="body" sz="full" idx="1"/>
          </p:nvPr>
        </p:nvSpPr>
        <p:spPr>
          <a:xfrm>
            <a:off x="673100" y="4687887"/>
            <a:ext cx="5389562" cy="4438650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/>
          </a:ln>
        </p:spPr>
        <p:txBody>
          <a:bodyPr vert="horz" wrap="square" lIns="94868" tIns="47434" rIns="94868" bIns="47434"/>
          <a:lstStyle/>
          <a:p>
            <a:pPr marL="0" indent="0" eaLnBrk="1" fontAlgn="base" latinLnBrk="0" hangingPunct="1"/>
            <a:endParaRPr lang="en-US" altLang="ja-JP">
              <a:ea typeface="ＭＳ 明朝" pitchFamily="22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/>
      <p:sp>
        <p:nvSpPr>
          <p:cNvPr id="1488" name="四角形 0"/>
          <p:cNvSpPr>
            <a:spLocks noChangeArrowheads="1" noTextEdit="1"/>
          </p:cNvSpPr>
          <p:nvPr>
            <p:ph type="sldImg" sz="full" idx="0"/>
          </p:nvPr>
        </p:nvSpPr>
        <p:spPr>
          <a:xfrm>
            <a:off x="900112" y="739775"/>
            <a:ext cx="4933950" cy="3700462"/>
          </a:xfrm>
        </p:spPr>
      </p:sp>
      <p:sp>
        <p:nvSpPr>
          <p:cNvPr id="1489" name="四角形 0"/>
          <p:cNvSpPr>
            <a:spLocks noChangeArrowheads="1"/>
          </p:cNvSpPr>
          <p:nvPr>
            <p:ph type="body" sz="full" idx="1"/>
          </p:nvPr>
        </p:nvSpPr>
        <p:spPr>
          <a:xfrm>
            <a:off x="673100" y="4686300"/>
            <a:ext cx="5389562" cy="4440237"/>
          </a:xfrm>
          <a:noFill/>
          <a:ln>
            <a:noFill/>
            <a:miter/>
          </a:ln>
        </p:spPr>
        <p:txBody>
          <a:bodyPr vert="horz" wrap="square"/>
          <a:lstStyle/>
          <a:p>
            <a:pPr fontAlgn="base" latinLnBrk="0"/>
            <a:endParaRPr lang="ja-JP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/>
      <p:sp>
        <p:nvSpPr>
          <p:cNvPr id="1497" name="Rectangle 7"/>
          <p:cNvSpPr txBox="1">
            <a:spLocks noGrp="1" noChangeArrowheads="1"/>
          </p:cNvSpPr>
          <p:nvPr/>
        </p:nvSpPr>
        <p:spPr>
          <a:xfrm>
            <a:off x="3746500" y="10113962"/>
            <a:ext cx="2867025" cy="531813"/>
          </a:xfrm>
          <a:prstGeom prst="rect">
            <a:avLst/>
          </a:prstGeom>
          <a:noFill/>
          <a:ln>
            <a:miter/>
          </a:ln>
        </p:spPr>
        <p:txBody>
          <a:bodyPr vert="horz" wrap="square" lIns="94868" tIns="47434" rIns="94868" bIns="47434" anchor="b"/>
          <a:lstStyle/>
          <a:p>
            <a:pPr algn="r" eaLnBrk="1" fontAlgn="base" latinLnBrk="0" hangingPunct="1"/>
            <a:fld id="{9B550C6B-90E2-40FD-873F-62F6BD2454F6}" type="slidenum">
              <a:rPr lang="en-US" altLang="ja-JP" sz="1200">
                <a:latin typeface="Calibri" pitchFamily="39" charset="0"/>
              </a:rPr>
              <a:pPr algn="r" eaLnBrk="1" fontAlgn="base" latinLnBrk="0" hangingPunct="1"/>
              <a:t>30</a:t>
            </a:fld>
          </a:p>
        </p:txBody>
      </p:sp>
      <p:sp>
        <p:nvSpPr>
          <p:cNvPr id="1498" name="Rectangle 2"/>
          <p:cNvSpPr>
            <a:spLocks noGrp="1" noRot="1" noChangeArrowheads="1" noTextEdit="1"/>
          </p:cNvSpPr>
          <p:nvPr>
            <p:ph type="sldImg" sz="full" idx="0"/>
          </p:nvPr>
        </p:nvSpPr>
        <p:spPr>
          <a:xfrm>
            <a:off x="647700" y="800100"/>
            <a:ext cx="5322887" cy="39909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</a:ln>
        </p:spPr>
      </p:sp>
      <p:sp>
        <p:nvSpPr>
          <p:cNvPr id="1499" name="Rectangle 3"/>
          <p:cNvSpPr>
            <a:spLocks noGrp="1" noChangeArrowheads="1"/>
          </p:cNvSpPr>
          <p:nvPr>
            <p:ph type="body" sz="full" idx="1"/>
          </p:nvPr>
        </p:nvSpPr>
        <p:spPr>
          <a:xfrm>
            <a:off x="660400" y="5056187"/>
            <a:ext cx="5294312" cy="4791075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/>
          </a:ln>
        </p:spPr>
        <p:txBody>
          <a:bodyPr vert="horz" wrap="square" lIns="94868" tIns="47434" rIns="94868" bIns="47434"/>
          <a:lstStyle/>
          <a:p>
            <a:pPr marL="0" indent="0" eaLnBrk="1" fontAlgn="base" latinLnBrk="0" hangingPunct="1"/>
            <a:endParaRPr u="none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/>
      <p:sp>
        <p:nvSpPr>
          <p:cNvPr id="1509" name="Rectangle 7"/>
          <p:cNvSpPr txBox="1">
            <a:spLocks noGrp="1" noChangeArrowheads="1"/>
          </p:cNvSpPr>
          <p:nvPr/>
        </p:nvSpPr>
        <p:spPr>
          <a:xfrm>
            <a:off x="3814762" y="9374187"/>
            <a:ext cx="2919413" cy="492125"/>
          </a:xfrm>
          <a:prstGeom prst="rect">
            <a:avLst/>
          </a:prstGeom>
          <a:noFill/>
          <a:ln>
            <a:miter/>
          </a:ln>
        </p:spPr>
        <p:txBody>
          <a:bodyPr vert="horz" wrap="square" lIns="94868" tIns="47434" rIns="94868" bIns="47434" anchor="b"/>
          <a:lstStyle/>
          <a:p>
            <a:pPr algn="r" eaLnBrk="1" fontAlgn="base" latinLnBrk="0" hangingPunct="1"/>
            <a:fld id="{D3BDD0E0-7BC2-491A-9A71-7EBFBDC1F35B}" type="slidenum">
              <a:rPr lang="en-US" altLang="ja-JP" sz="1200"/>
              <a:pPr algn="r" eaLnBrk="1" fontAlgn="base" latinLnBrk="0" hangingPunct="1"/>
              <a:t>31</a:t>
            </a:fld>
          </a:p>
        </p:txBody>
      </p:sp>
      <p:sp>
        <p:nvSpPr>
          <p:cNvPr id="1510" name="Rectangle 2"/>
          <p:cNvSpPr>
            <a:spLocks noRot="1" noChangeArrowheads="1" noTextEdit="1"/>
          </p:cNvSpPr>
          <p:nvPr>
            <p:ph type="sldImg" sz="full" idx="0"/>
          </p:nvPr>
        </p:nvSpPr>
        <p:spPr>
          <a:xfrm>
            <a:off x="903287" y="741362"/>
            <a:ext cx="4932363" cy="3698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511" name="Rectangle 3"/>
          <p:cNvSpPr>
            <a:spLocks noGrp="1" noChangeArrowheads="1"/>
          </p:cNvSpPr>
          <p:nvPr>
            <p:ph type="body" sz="full" idx="1"/>
          </p:nvPr>
        </p:nvSpPr>
        <p:spPr>
          <a:xfrm>
            <a:off x="673100" y="4686300"/>
            <a:ext cx="5389562" cy="4440237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/>
          </a:ln>
        </p:spPr>
        <p:txBody>
          <a:bodyPr vert="horz" wrap="square" lIns="94868" tIns="47434" rIns="94868" bIns="47434"/>
          <a:lstStyle/>
          <a:p>
            <a:pPr marL="0" indent="0" eaLnBrk="1" fontAlgn="base" latinLnBrk="0" hangingPunct="1"/>
            <a:endParaRPr lang="ja-JP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/>
      <p:sp>
        <p:nvSpPr>
          <p:cNvPr id="1518" name="Rectangle 7"/>
          <p:cNvSpPr txBox="1">
            <a:spLocks noGrp="1" noChangeArrowheads="1"/>
          </p:cNvSpPr>
          <p:nvPr/>
        </p:nvSpPr>
        <p:spPr>
          <a:xfrm>
            <a:off x="3814762" y="9374187"/>
            <a:ext cx="2919413" cy="492125"/>
          </a:xfrm>
          <a:prstGeom prst="rect">
            <a:avLst/>
          </a:prstGeom>
          <a:noFill/>
          <a:ln>
            <a:miter/>
          </a:ln>
        </p:spPr>
        <p:txBody>
          <a:bodyPr vert="horz" wrap="square" lIns="94868" tIns="47434" rIns="94868" bIns="47434" anchor="b"/>
          <a:lstStyle/>
          <a:p>
            <a:pPr algn="r" eaLnBrk="1" fontAlgn="base" latinLnBrk="0" hangingPunct="1"/>
            <a:fld id="{D3BDD0E0-7BC2-491A-9A71-7EBFBDC1F35B}" type="slidenum">
              <a:rPr lang="en-US" altLang="ja-JP" sz="1200"/>
              <a:pPr algn="r" eaLnBrk="1" fontAlgn="base" latinLnBrk="0" hangingPunct="1"/>
              <a:t>32</a:t>
            </a:fld>
          </a:p>
        </p:txBody>
      </p:sp>
      <p:sp>
        <p:nvSpPr>
          <p:cNvPr id="1519" name="Rectangle 2"/>
          <p:cNvSpPr>
            <a:spLocks noRot="1" noChangeArrowheads="1" noTextEdit="1"/>
          </p:cNvSpPr>
          <p:nvPr>
            <p:ph type="sldImg" sz="full" idx="0"/>
          </p:nvPr>
        </p:nvSpPr>
        <p:spPr>
          <a:xfrm>
            <a:off x="903287" y="741362"/>
            <a:ext cx="4932363" cy="3698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520" name="Rectangle 3"/>
          <p:cNvSpPr>
            <a:spLocks noGrp="1" noChangeArrowheads="1"/>
          </p:cNvSpPr>
          <p:nvPr>
            <p:ph type="body" sz="full" idx="1"/>
          </p:nvPr>
        </p:nvSpPr>
        <p:spPr>
          <a:xfrm>
            <a:off x="673100" y="4686300"/>
            <a:ext cx="5389562" cy="4440237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/>
          </a:ln>
        </p:spPr>
        <p:txBody>
          <a:bodyPr vert="horz" wrap="square" lIns="94868" tIns="47434" rIns="94868" bIns="47434"/>
          <a:lstStyle/>
          <a:p>
            <a:pPr marL="0" indent="0" eaLnBrk="1" fontAlgn="base" latinLnBrk="0" hangingPunct="1"/>
            <a:endParaRPr lang="ja-JP" altLang="en-US" u="none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/>
      <p:sp>
        <p:nvSpPr>
          <p:cNvPr id="1529" name="Rectangle 7"/>
          <p:cNvSpPr txBox="1">
            <a:spLocks noGrp="1" noChangeArrowheads="1"/>
          </p:cNvSpPr>
          <p:nvPr/>
        </p:nvSpPr>
        <p:spPr>
          <a:xfrm>
            <a:off x="3814762" y="9371012"/>
            <a:ext cx="2919413" cy="493713"/>
          </a:xfrm>
          <a:prstGeom prst="rect">
            <a:avLst/>
          </a:prstGeom>
          <a:noFill/>
          <a:ln>
            <a:miter/>
          </a:ln>
        </p:spPr>
        <p:txBody>
          <a:bodyPr vert="horz" wrap="square" anchor="b"/>
          <a:lstStyle/>
          <a:p>
            <a:pPr algn="r" eaLnBrk="1" fontAlgn="base" latinLnBrk="0" hangingPunct="1"/>
            <a:fld id="{5B396B09-4C1C-4547-B7C1-2BACD75B6C50}" type="slidenum">
              <a:rPr lang="en-US" altLang="ja-JP" sz="1200"/>
              <a:pPr algn="r" eaLnBrk="1" fontAlgn="base" latinLnBrk="0" hangingPunct="1"/>
              <a:t>33</a:t>
            </a:fld>
          </a:p>
        </p:txBody>
      </p:sp>
      <p:sp>
        <p:nvSpPr>
          <p:cNvPr id="1530" name="Rectangle 7"/>
          <p:cNvSpPr txBox="1">
            <a:spLocks noGrp="1" noChangeArrowheads="1"/>
          </p:cNvSpPr>
          <p:nvPr/>
        </p:nvSpPr>
        <p:spPr>
          <a:xfrm>
            <a:off x="3814762" y="9374187"/>
            <a:ext cx="2919413" cy="492125"/>
          </a:xfrm>
          <a:prstGeom prst="rect">
            <a:avLst/>
          </a:prstGeom>
          <a:noFill/>
          <a:ln>
            <a:miter/>
          </a:ln>
        </p:spPr>
        <p:txBody>
          <a:bodyPr vert="horz" wrap="square" lIns="94868" tIns="47434" rIns="94868" bIns="47434" anchor="b"/>
          <a:lstStyle/>
          <a:p>
            <a:pPr algn="r" eaLnBrk="1" fontAlgn="base" latinLnBrk="0" hangingPunct="1"/>
            <a:fld id="{57E2A6DF-F9C3-45F5-932D-6FFD2D1B6CCF}" type="slidenum">
              <a:rPr lang="en-US" altLang="ja-JP" sz="1200"/>
              <a:pPr algn="r" eaLnBrk="1" fontAlgn="base" latinLnBrk="0" hangingPunct="1"/>
              <a:t>33</a:t>
            </a:fld>
          </a:p>
        </p:txBody>
      </p:sp>
      <p:sp>
        <p:nvSpPr>
          <p:cNvPr id="1531" name="Rectangle 2"/>
          <p:cNvSpPr>
            <a:spLocks noRot="1" noChangeArrowheads="1" noTextEdit="1"/>
          </p:cNvSpPr>
          <p:nvPr>
            <p:ph type="sldImg" sz="full" idx="0"/>
          </p:nvPr>
        </p:nvSpPr>
        <p:spPr>
          <a:xfrm>
            <a:off x="904875" y="741362"/>
            <a:ext cx="4932362" cy="3698875"/>
          </a:xfrm>
          <a:solidFill>
            <a:srgbClr val="FFFFFF"/>
          </a:solidFill>
        </p:spPr>
      </p:sp>
      <p:sp>
        <p:nvSpPr>
          <p:cNvPr id="1532" name="Rectangle 3"/>
          <p:cNvSpPr>
            <a:spLocks noGrp="1" noChangeArrowheads="1"/>
          </p:cNvSpPr>
          <p:nvPr>
            <p:ph type="body" sz="full" idx="1"/>
          </p:nvPr>
        </p:nvSpPr>
        <p:spPr>
          <a:xfrm>
            <a:off x="673100" y="4686300"/>
            <a:ext cx="5389562" cy="4440237"/>
          </a:xfrm>
          <a:noFill/>
          <a:ln>
            <a:solidFill>
              <a:srgbClr val="000000"/>
            </a:solidFill>
            <a:miter lim="800000"/>
          </a:ln>
        </p:spPr>
        <p:txBody>
          <a:bodyPr vert="horz" wrap="square" lIns="94868" tIns="47434" rIns="94868" bIns="47434" anchor="t"/>
          <a:lstStyle/>
          <a:p>
            <a:pPr marL="0" indent="0" eaLnBrk="1" fontAlgn="base" latinLnBrk="0" hangingPunct="1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/>
      <p:sp>
        <p:nvSpPr>
          <p:cNvPr id="1538" name="Rectangle 7"/>
          <p:cNvSpPr txBox="1">
            <a:spLocks noGrp="1" noChangeArrowheads="1"/>
          </p:cNvSpPr>
          <p:nvPr>
            <p:ph type="sldNum" sz="half" idx="10"/>
          </p:nvPr>
        </p:nvSpPr>
        <p:spPr>
          <a:xfrm>
            <a:off x="3814762" y="9374187"/>
            <a:ext cx="2919413" cy="492125"/>
          </a:xfrm>
          <a:prstGeom prst="rect">
            <a:avLst/>
          </a:prstGeom>
          <a:noFill/>
          <a:ln>
            <a:miter/>
          </a:ln>
        </p:spPr>
        <p:txBody>
          <a:bodyPr vert="horz" wrap="square" lIns="94868" tIns="47434" rIns="94868" bIns="47434" anchor="b"/>
          <a:lstStyle/>
          <a:p>
            <a:pPr algn="r" eaLnBrk="1" fontAlgn="base" latinLnBrk="0" hangingPunct="1"/>
            <a:fld id="{F33979A4-36E5-4089-80B1-4BEF5AB9FFAD}" type="slidenum">
              <a:rPr lang="en-US" altLang="ja-JP" sz="1200"/>
              <a:pPr algn="r" eaLnBrk="1" fontAlgn="base" latinLnBrk="0" hangingPunct="1"/>
              <a:t>34</a:t>
            </a:fld>
          </a:p>
        </p:txBody>
      </p:sp>
      <p:sp>
        <p:nvSpPr>
          <p:cNvPr id="1539" name="Rectangle 2"/>
          <p:cNvSpPr>
            <a:spLocks noRot="1" noChangeArrowheads="1" noTextEdit="1"/>
          </p:cNvSpPr>
          <p:nvPr>
            <p:ph type="sldImg" sz="full" idx="0"/>
          </p:nvPr>
        </p:nvSpPr>
        <p:spPr>
          <a:xfrm>
            <a:off x="903287" y="741362"/>
            <a:ext cx="4932363" cy="3698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540" name="Rectangle 3"/>
          <p:cNvSpPr>
            <a:spLocks noGrp="1" noChangeArrowheads="1"/>
          </p:cNvSpPr>
          <p:nvPr>
            <p:ph type="body" sz="full" idx="1"/>
          </p:nvPr>
        </p:nvSpPr>
        <p:spPr>
          <a:xfrm>
            <a:off x="673100" y="4686300"/>
            <a:ext cx="5389562" cy="4440237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/>
          </a:ln>
        </p:spPr>
        <p:txBody>
          <a:bodyPr vert="horz" wrap="square" lIns="94868" tIns="47434" rIns="94868" bIns="47434"/>
          <a:lstStyle/>
          <a:p>
            <a:pPr marL="0" indent="0" eaLnBrk="1" fontAlgn="base" latinLnBrk="0" hangingPunct="1"/>
            <a:endParaRPr lang="ja-JP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/>
      <p:sp>
        <p:nvSpPr>
          <p:cNvPr id="1567" name="Rectangle 7"/>
          <p:cNvSpPr txBox="1">
            <a:spLocks noGrp="1" noChangeArrowheads="1"/>
          </p:cNvSpPr>
          <p:nvPr>
            <p:ph type="sldNum" sz="half" idx="10"/>
          </p:nvPr>
        </p:nvSpPr>
        <p:spPr>
          <a:xfrm>
            <a:off x="3814762" y="9374187"/>
            <a:ext cx="2919413" cy="492125"/>
          </a:xfrm>
          <a:prstGeom prst="rect">
            <a:avLst/>
          </a:prstGeom>
          <a:noFill/>
          <a:ln>
            <a:miter/>
          </a:ln>
        </p:spPr>
        <p:txBody>
          <a:bodyPr vert="horz" wrap="square" lIns="94868" tIns="47434" rIns="94868" bIns="47434" anchor="b"/>
          <a:lstStyle/>
          <a:p>
            <a:pPr algn="r" eaLnBrk="1" fontAlgn="base" latinLnBrk="0" hangingPunct="1"/>
            <a:fld id="{D339F141-6397-4872-A8EC-2ED72CE352E7}" type="slidenum">
              <a:rPr lang="en-US" altLang="ja-JP" sz="1200"/>
              <a:pPr algn="r" eaLnBrk="1" fontAlgn="base" latinLnBrk="0" hangingPunct="1"/>
              <a:t>35</a:t>
            </a:fld>
          </a:p>
        </p:txBody>
      </p:sp>
      <p:sp>
        <p:nvSpPr>
          <p:cNvPr id="1568" name="Rectangle 2"/>
          <p:cNvSpPr>
            <a:spLocks noRot="1" noChangeArrowheads="1" noTextEdit="1"/>
          </p:cNvSpPr>
          <p:nvPr>
            <p:ph type="sldImg" sz="full" idx="0"/>
          </p:nvPr>
        </p:nvSpPr>
        <p:spPr>
          <a:xfrm>
            <a:off x="903287" y="741362"/>
            <a:ext cx="4932363" cy="3698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569" name="Rectangle 3"/>
          <p:cNvSpPr>
            <a:spLocks noGrp="1" noChangeArrowheads="1"/>
          </p:cNvSpPr>
          <p:nvPr>
            <p:ph type="body" sz="full" idx="1"/>
          </p:nvPr>
        </p:nvSpPr>
        <p:spPr>
          <a:xfrm>
            <a:off x="673100" y="4686300"/>
            <a:ext cx="5389562" cy="4440237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/>
          </a:ln>
        </p:spPr>
        <p:txBody>
          <a:bodyPr vert="horz" wrap="square" lIns="94868" tIns="47434" rIns="94868" bIns="47434"/>
          <a:lstStyle/>
          <a:p>
            <a:pPr marL="0" indent="0" eaLnBrk="1" fontAlgn="base" latinLnBrk="0" hangingPunct="1"/>
            <a:endParaRPr lang="ja-JP" altLang="en-US" b="1">
              <a:solidFill>
                <a:srgbClr val="000000"/>
              </a:solidFill>
              <a:effectLst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/>
      <p:sp>
        <p:nvSpPr>
          <p:cNvPr id="1573" name="四角形 0"/>
          <p:cNvSpPr>
            <a:spLocks noChangeArrowheads="1" noTextEdit="1"/>
          </p:cNvSpPr>
          <p:nvPr>
            <p:ph type="sldImg" sz="full" idx="0"/>
          </p:nvPr>
        </p:nvSpPr>
        <p:spPr>
          <a:xfrm>
            <a:off x="900112" y="739775"/>
            <a:ext cx="4933950" cy="3700462"/>
          </a:xfrm>
        </p:spPr>
      </p:sp>
      <p:sp>
        <p:nvSpPr>
          <p:cNvPr id="1574" name="四角形 0"/>
          <p:cNvSpPr>
            <a:spLocks noChangeArrowheads="1"/>
          </p:cNvSpPr>
          <p:nvPr>
            <p:ph type="body" sz="full" idx="1"/>
          </p:nvPr>
        </p:nvSpPr>
        <p:spPr>
          <a:xfrm>
            <a:off x="673100" y="4686300"/>
            <a:ext cx="5389562" cy="4440237"/>
          </a:xfrm>
          <a:noFill/>
          <a:ln>
            <a:noFill/>
            <a:miter/>
          </a:ln>
        </p:spPr>
        <p:txBody>
          <a:bodyPr vert="horz" wrap="square"/>
          <a:lstStyle/>
          <a:p>
            <a:pPr fontAlgn="base" latinLnBrk="0"/>
            <a:endParaRPr lang="ja-JP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/>
      <p:sp>
        <p:nvSpPr>
          <p:cNvPr id="1582" name="Rectangle 7"/>
          <p:cNvSpPr txBox="1">
            <a:spLocks noGrp="1" noChangeArrowheads="1"/>
          </p:cNvSpPr>
          <p:nvPr>
            <p:ph type="sldNum" sz="half" idx="10"/>
          </p:nvPr>
        </p:nvSpPr>
        <p:spPr>
          <a:xfrm>
            <a:off x="3814762" y="9374187"/>
            <a:ext cx="2919413" cy="492125"/>
          </a:xfrm>
          <a:prstGeom prst="rect">
            <a:avLst/>
          </a:prstGeom>
          <a:noFill/>
          <a:ln>
            <a:miter/>
          </a:ln>
        </p:spPr>
        <p:txBody>
          <a:bodyPr vert="horz" wrap="square" lIns="94868" tIns="47434" rIns="94868" bIns="47434" anchor="b"/>
          <a:lstStyle/>
          <a:p>
            <a:pPr algn="r" eaLnBrk="1" fontAlgn="base" latinLnBrk="0" hangingPunct="1"/>
            <a:fld id="{6CBDB317-7276-4210-87FC-8DDEBA462365}" type="slidenum">
              <a:rPr lang="en-US" altLang="ja-JP" sz="1200"/>
              <a:pPr algn="r" eaLnBrk="1" fontAlgn="base" latinLnBrk="0" hangingPunct="1"/>
              <a:t>37</a:t>
            </a:fld>
          </a:p>
        </p:txBody>
      </p:sp>
      <p:sp>
        <p:nvSpPr>
          <p:cNvPr id="1583" name="Rectangle 2"/>
          <p:cNvSpPr>
            <a:spLocks noRot="1" noChangeArrowheads="1" noTextEdit="1"/>
          </p:cNvSpPr>
          <p:nvPr>
            <p:ph type="sldImg" sz="full" idx="0"/>
          </p:nvPr>
        </p:nvSpPr>
        <p:spPr>
          <a:xfrm>
            <a:off x="903287" y="741362"/>
            <a:ext cx="4932363" cy="3698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584" name="Rectangle 3"/>
          <p:cNvSpPr>
            <a:spLocks noGrp="1" noChangeArrowheads="1"/>
          </p:cNvSpPr>
          <p:nvPr>
            <p:ph type="body" sz="full" idx="1"/>
          </p:nvPr>
        </p:nvSpPr>
        <p:spPr>
          <a:xfrm>
            <a:off x="673100" y="4686300"/>
            <a:ext cx="5389562" cy="4440237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/>
          </a:ln>
        </p:spPr>
        <p:txBody>
          <a:bodyPr vert="horz" wrap="square" lIns="94868" tIns="47434" rIns="94868" bIns="47434"/>
          <a:lstStyle/>
          <a:p>
            <a:pPr marL="0" indent="0" eaLnBrk="1" fontAlgn="base" latinLnBrk="0" hangingPunct="1"/>
            <a:endParaRPr lang="ja-JP" altLang="en-US" u="sng">
              <a:latin typeface="ＭＳ 明朝" pitchFamily="22" charset="-128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/>
      <p:sp>
        <p:nvSpPr>
          <p:cNvPr id="1592" name="Rectangle 7"/>
          <p:cNvSpPr txBox="1">
            <a:spLocks noGrp="1" noChangeArrowheads="1"/>
          </p:cNvSpPr>
          <p:nvPr>
            <p:ph type="sldNum" sz="half" idx="10"/>
          </p:nvPr>
        </p:nvSpPr>
        <p:spPr>
          <a:xfrm>
            <a:off x="3814762" y="9374187"/>
            <a:ext cx="2919413" cy="492125"/>
          </a:xfrm>
          <a:prstGeom prst="rect">
            <a:avLst/>
          </a:prstGeom>
          <a:noFill/>
          <a:ln>
            <a:miter/>
          </a:ln>
        </p:spPr>
        <p:txBody>
          <a:bodyPr vert="horz" wrap="square" lIns="94868" tIns="47434" rIns="94868" bIns="47434" anchor="b"/>
          <a:lstStyle/>
          <a:p>
            <a:pPr algn="r" eaLnBrk="1" fontAlgn="base" latinLnBrk="0" hangingPunct="1"/>
            <a:fld id="{6CBDB317-7276-4210-87FC-8DDEBA462365}" type="slidenum">
              <a:rPr lang="en-US" altLang="ja-JP" sz="1200"/>
              <a:pPr algn="r" eaLnBrk="1" fontAlgn="base" latinLnBrk="0" hangingPunct="1"/>
              <a:t>38</a:t>
            </a:fld>
          </a:p>
        </p:txBody>
      </p:sp>
      <p:sp>
        <p:nvSpPr>
          <p:cNvPr id="1593" name="Rectangle 2"/>
          <p:cNvSpPr>
            <a:spLocks noRot="1" noChangeArrowheads="1" noTextEdit="1"/>
          </p:cNvSpPr>
          <p:nvPr>
            <p:ph type="sldImg" sz="full" idx="0"/>
          </p:nvPr>
        </p:nvSpPr>
        <p:spPr>
          <a:xfrm>
            <a:off x="903287" y="741362"/>
            <a:ext cx="4932363" cy="3698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594" name="Rectangle 3"/>
          <p:cNvSpPr>
            <a:spLocks noGrp="1" noChangeArrowheads="1"/>
          </p:cNvSpPr>
          <p:nvPr>
            <p:ph type="body" sz="full" idx="1"/>
          </p:nvPr>
        </p:nvSpPr>
        <p:spPr>
          <a:xfrm>
            <a:off x="673100" y="4686300"/>
            <a:ext cx="5389562" cy="4440237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/>
          </a:ln>
        </p:spPr>
        <p:txBody>
          <a:bodyPr vert="horz" wrap="square" lIns="94868" tIns="47434" rIns="94868" bIns="47434"/>
          <a:lstStyle/>
          <a:p>
            <a:pPr marL="0" indent="0" fontAlgn="base" latinLnBrk="0"/>
            <a:endParaRPr lang="ja-JP" altLang="en-US" u="none">
              <a:latin typeface="ＭＳ 明朝" pitchFamily="22" charset="-128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/>
      <p:sp>
        <p:nvSpPr>
          <p:cNvPr id="1602" name="Rectangle 7"/>
          <p:cNvSpPr txBox="1">
            <a:spLocks noGrp="1" noChangeArrowheads="1"/>
          </p:cNvSpPr>
          <p:nvPr>
            <p:ph type="sldNum" sz="half" idx="10"/>
          </p:nvPr>
        </p:nvSpPr>
        <p:spPr>
          <a:xfrm>
            <a:off x="3814762" y="9374187"/>
            <a:ext cx="2919413" cy="492125"/>
          </a:xfrm>
          <a:prstGeom prst="rect">
            <a:avLst/>
          </a:prstGeom>
          <a:noFill/>
          <a:ln>
            <a:miter/>
          </a:ln>
        </p:spPr>
        <p:txBody>
          <a:bodyPr vert="horz" wrap="square" lIns="94868" tIns="47434" rIns="94868" bIns="47434" anchor="b"/>
          <a:lstStyle/>
          <a:p>
            <a:pPr algn="r" eaLnBrk="1" fontAlgn="base" latinLnBrk="0" hangingPunct="1"/>
            <a:fld id="{6CBDB317-7276-4210-87FC-8DDEBA462365}" type="slidenum">
              <a:rPr lang="en-US" altLang="ja-JP" sz="1200"/>
              <a:pPr algn="r" eaLnBrk="1" fontAlgn="base" latinLnBrk="0" hangingPunct="1"/>
              <a:t>39</a:t>
            </a:fld>
          </a:p>
        </p:txBody>
      </p:sp>
      <p:sp>
        <p:nvSpPr>
          <p:cNvPr id="1603" name="Rectangle 2"/>
          <p:cNvSpPr>
            <a:spLocks noRot="1" noChangeArrowheads="1" noTextEdit="1"/>
          </p:cNvSpPr>
          <p:nvPr>
            <p:ph type="sldImg" sz="full" idx="0"/>
          </p:nvPr>
        </p:nvSpPr>
        <p:spPr>
          <a:xfrm>
            <a:off x="903287" y="741362"/>
            <a:ext cx="4932363" cy="3698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604" name="Rectangle 3"/>
          <p:cNvSpPr>
            <a:spLocks noGrp="1" noChangeArrowheads="1"/>
          </p:cNvSpPr>
          <p:nvPr>
            <p:ph type="body" sz="full" idx="1"/>
          </p:nvPr>
        </p:nvSpPr>
        <p:spPr>
          <a:xfrm>
            <a:off x="673100" y="4686300"/>
            <a:ext cx="5389562" cy="4440237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/>
          </a:ln>
        </p:spPr>
        <p:txBody>
          <a:bodyPr vert="horz" wrap="square" lIns="94868" tIns="47434" rIns="94868" bIns="47434"/>
          <a:lstStyle/>
          <a:p>
            <a:pPr marL="0" indent="0" eaLnBrk="1" fontAlgn="base" latinLnBrk="0" hangingPunct="1"/>
            <a:endParaRPr lang="ja-JP" altLang="en-US" u="sng">
              <a:latin typeface="ＭＳ 明朝" pitchFamily="22" charset="-128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/>
      <p:sp>
        <p:nvSpPr>
          <p:cNvPr id="1612" name="Rectangle 7"/>
          <p:cNvSpPr txBox="1">
            <a:spLocks noGrp="1" noChangeArrowheads="1"/>
          </p:cNvSpPr>
          <p:nvPr>
            <p:ph type="sldNum" sz="half" idx="10"/>
          </p:nvPr>
        </p:nvSpPr>
        <p:spPr>
          <a:xfrm>
            <a:off x="3814762" y="9374187"/>
            <a:ext cx="2919413" cy="492125"/>
          </a:xfrm>
          <a:prstGeom prst="rect">
            <a:avLst/>
          </a:prstGeom>
          <a:noFill/>
          <a:ln>
            <a:miter/>
          </a:ln>
        </p:spPr>
        <p:txBody>
          <a:bodyPr vert="horz" wrap="square" lIns="94868" tIns="47434" rIns="94868" bIns="47434" anchor="b"/>
          <a:lstStyle/>
          <a:p>
            <a:pPr algn="r" eaLnBrk="1" fontAlgn="base" latinLnBrk="0" hangingPunct="1"/>
            <a:fld id="{6CBDB317-7276-4210-87FC-8DDEBA462365}" type="slidenum">
              <a:rPr lang="en-US" altLang="ja-JP" sz="1200"/>
              <a:pPr algn="r" eaLnBrk="1" fontAlgn="base" latinLnBrk="0" hangingPunct="1"/>
              <a:t>40</a:t>
            </a:fld>
          </a:p>
        </p:txBody>
      </p:sp>
      <p:sp>
        <p:nvSpPr>
          <p:cNvPr id="1613" name="Rectangle 2"/>
          <p:cNvSpPr>
            <a:spLocks noRot="1" noChangeArrowheads="1" noTextEdit="1"/>
          </p:cNvSpPr>
          <p:nvPr>
            <p:ph type="sldImg" sz="full" idx="0"/>
          </p:nvPr>
        </p:nvSpPr>
        <p:spPr>
          <a:xfrm>
            <a:off x="903287" y="741362"/>
            <a:ext cx="4932363" cy="3698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614" name="Rectangle 3"/>
          <p:cNvSpPr>
            <a:spLocks noGrp="1" noChangeArrowheads="1"/>
          </p:cNvSpPr>
          <p:nvPr>
            <p:ph type="body" sz="full" idx="1"/>
          </p:nvPr>
        </p:nvSpPr>
        <p:spPr>
          <a:xfrm>
            <a:off x="673100" y="4686300"/>
            <a:ext cx="5389562" cy="4440237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/>
          </a:ln>
        </p:spPr>
        <p:txBody>
          <a:bodyPr vert="horz" wrap="square" lIns="94868" tIns="47434" rIns="94868" bIns="47434"/>
          <a:lstStyle/>
          <a:p>
            <a:pPr marL="0" indent="0" eaLnBrk="1" fontAlgn="base" latinLnBrk="0" hangingPunct="1"/>
            <a:endParaRPr lang="ja-JP" altLang="en-US" u="sng">
              <a:latin typeface="ＭＳ 明朝" pitchFamily="22" charset="-128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/>
      <p:sp>
        <p:nvSpPr>
          <p:cNvPr id="1618" name="四角形 0"/>
          <p:cNvSpPr>
            <a:spLocks noChangeArrowheads="1" noTextEdit="1"/>
          </p:cNvSpPr>
          <p:nvPr>
            <p:ph type="sldImg" sz="full" idx="0"/>
          </p:nvPr>
        </p:nvSpPr>
        <p:spPr>
          <a:xfrm>
            <a:off x="900112" y="739775"/>
            <a:ext cx="4933950" cy="3700462"/>
          </a:xfrm>
        </p:spPr>
      </p:sp>
      <p:sp>
        <p:nvSpPr>
          <p:cNvPr id="1619" name="四角形 0"/>
          <p:cNvSpPr>
            <a:spLocks noChangeArrowheads="1"/>
          </p:cNvSpPr>
          <p:nvPr>
            <p:ph type="body" sz="full" idx="1"/>
          </p:nvPr>
        </p:nvSpPr>
        <p:spPr>
          <a:xfrm>
            <a:off x="673100" y="4686300"/>
            <a:ext cx="5389562" cy="4440237"/>
          </a:xfrm>
          <a:noFill/>
          <a:ln>
            <a:noFill/>
            <a:miter/>
          </a:ln>
        </p:spPr>
        <p:txBody>
          <a:bodyPr vert="horz" wrap="square"/>
          <a:lstStyle/>
          <a:p>
            <a:pPr fontAlgn="base" latinLnBrk="0"/>
            <a:endParaRPr lang="ja-JP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/>
      <p:sp>
        <p:nvSpPr>
          <p:cNvPr id="1647" name="Rectangle 7"/>
          <p:cNvSpPr txBox="1">
            <a:spLocks noGrp="1" noChangeArrowheads="1"/>
          </p:cNvSpPr>
          <p:nvPr/>
        </p:nvSpPr>
        <p:spPr>
          <a:xfrm>
            <a:off x="3814762" y="9374187"/>
            <a:ext cx="2919413" cy="492125"/>
          </a:xfrm>
          <a:prstGeom prst="rect">
            <a:avLst/>
          </a:prstGeom>
          <a:noFill/>
          <a:ln>
            <a:miter/>
          </a:ln>
        </p:spPr>
        <p:txBody>
          <a:bodyPr vert="horz" wrap="square" lIns="94868" tIns="47434" rIns="94868" bIns="47434" anchor="b"/>
          <a:lstStyle/>
          <a:p>
            <a:pPr algn="r" eaLnBrk="1" fontAlgn="base" latinLnBrk="0" hangingPunct="1"/>
            <a:fld id="{8D8B80D1-4F26-4BE2-B2FC-2F332E187A73}" type="slidenum">
              <a:rPr lang="en-US" altLang="ja-JP" sz="1200"/>
              <a:pPr algn="r" eaLnBrk="1" fontAlgn="base" latinLnBrk="0" hangingPunct="1"/>
              <a:t>42</a:t>
            </a:fld>
          </a:p>
        </p:txBody>
      </p:sp>
      <p:sp>
        <p:nvSpPr>
          <p:cNvPr id="1648" name="Rectangle 2"/>
          <p:cNvSpPr>
            <a:spLocks noRot="1" noChangeArrowheads="1" noTextEdit="1"/>
          </p:cNvSpPr>
          <p:nvPr>
            <p:ph type="sldImg" sz="full" idx="0"/>
          </p:nvPr>
        </p:nvSpPr>
        <p:spPr>
          <a:xfrm>
            <a:off x="903287" y="741362"/>
            <a:ext cx="4932363" cy="3698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649" name="Rectangle 3"/>
          <p:cNvSpPr>
            <a:spLocks noGrp="1" noChangeArrowheads="1"/>
          </p:cNvSpPr>
          <p:nvPr>
            <p:ph type="body" sz="full" idx="1"/>
          </p:nvPr>
        </p:nvSpPr>
        <p:spPr>
          <a:xfrm>
            <a:off x="673100" y="4686300"/>
            <a:ext cx="5389562" cy="4440237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/>
          </a:ln>
        </p:spPr>
        <p:txBody>
          <a:bodyPr vert="horz" wrap="square" lIns="94868" tIns="47434" rIns="94868" bIns="47434"/>
          <a:lstStyle/>
          <a:p>
            <a:pPr marL="0" indent="0" eaLnBrk="1" fontAlgn="base" latinLnBrk="0" hangingPunct="1"/>
            <a:endParaRPr lang="en-US" altLang="ja-JP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/>
      <p:sp>
        <p:nvSpPr>
          <p:cNvPr id="1656" name="Rectangle 7"/>
          <p:cNvSpPr txBox="1">
            <a:spLocks noGrp="1" noChangeArrowheads="1"/>
          </p:cNvSpPr>
          <p:nvPr/>
        </p:nvSpPr>
        <p:spPr>
          <a:xfrm>
            <a:off x="3814762" y="9374187"/>
            <a:ext cx="2919413" cy="492125"/>
          </a:xfrm>
          <a:prstGeom prst="rect">
            <a:avLst/>
          </a:prstGeom>
          <a:noFill/>
          <a:ln>
            <a:miter/>
          </a:ln>
        </p:spPr>
        <p:txBody>
          <a:bodyPr vert="horz" wrap="square" lIns="94868" tIns="47434" rIns="94868" bIns="47434" anchor="b"/>
          <a:lstStyle/>
          <a:p>
            <a:pPr algn="r" eaLnBrk="1" fontAlgn="base" latinLnBrk="0" hangingPunct="1"/>
            <a:fld id="{04C0392D-380F-48FF-82AB-6D713C063F95}" type="slidenum">
              <a:rPr lang="en-US" altLang="ja-JP" sz="1200"/>
              <a:pPr algn="r" eaLnBrk="1" fontAlgn="base" latinLnBrk="0" hangingPunct="1"/>
              <a:t>43</a:t>
            </a:fld>
          </a:p>
        </p:txBody>
      </p:sp>
      <p:sp>
        <p:nvSpPr>
          <p:cNvPr id="1657" name="Rectangle 2"/>
          <p:cNvSpPr>
            <a:spLocks noRot="1" noChangeArrowheads="1" noTextEdit="1"/>
          </p:cNvSpPr>
          <p:nvPr>
            <p:ph type="sldImg" sz="full" idx="0"/>
          </p:nvPr>
        </p:nvSpPr>
        <p:spPr>
          <a:xfrm>
            <a:off x="903287" y="741362"/>
            <a:ext cx="4932363" cy="3698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658" name="Rectangle 3"/>
          <p:cNvSpPr>
            <a:spLocks noGrp="1" noChangeArrowheads="1"/>
          </p:cNvSpPr>
          <p:nvPr>
            <p:ph type="body" sz="full" idx="1"/>
          </p:nvPr>
        </p:nvSpPr>
        <p:spPr>
          <a:xfrm>
            <a:off x="673100" y="4686300"/>
            <a:ext cx="5389562" cy="4440237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/>
          </a:ln>
        </p:spPr>
        <p:txBody>
          <a:bodyPr vert="horz" wrap="square" lIns="94868" tIns="47434" rIns="94868" bIns="47434"/>
          <a:lstStyle/>
          <a:p>
            <a:pPr marL="0" indent="0" eaLnBrk="1" fontAlgn="base" latinLnBrk="0" hangingPunct="1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/>
      <p:sp>
        <p:nvSpPr>
          <p:cNvPr id="1665" name="Rectangle 7"/>
          <p:cNvSpPr txBox="1">
            <a:spLocks noGrp="1" noChangeArrowheads="1"/>
          </p:cNvSpPr>
          <p:nvPr/>
        </p:nvSpPr>
        <p:spPr>
          <a:xfrm>
            <a:off x="3814762" y="9374187"/>
            <a:ext cx="2919413" cy="492125"/>
          </a:xfrm>
          <a:prstGeom prst="rect">
            <a:avLst/>
          </a:prstGeom>
          <a:noFill/>
          <a:ln>
            <a:miter/>
          </a:ln>
        </p:spPr>
        <p:txBody>
          <a:bodyPr vert="horz" wrap="square" lIns="94868" tIns="47434" rIns="94868" bIns="47434" anchor="b"/>
          <a:lstStyle/>
          <a:p>
            <a:pPr algn="r" eaLnBrk="1" fontAlgn="base" latinLnBrk="0" hangingPunct="1"/>
            <a:fld id="{5FFDFE01-A977-46B8-8CD5-3E099B414BAA}" type="slidenum">
              <a:rPr lang="en-US" altLang="ja-JP" sz="1200"/>
              <a:pPr algn="r" eaLnBrk="1" fontAlgn="base" latinLnBrk="0" hangingPunct="1"/>
              <a:t>44</a:t>
            </a:fld>
          </a:p>
        </p:txBody>
      </p:sp>
      <p:sp>
        <p:nvSpPr>
          <p:cNvPr id="1666" name="Rectangle 2"/>
          <p:cNvSpPr>
            <a:spLocks noRot="1" noChangeArrowheads="1" noTextEdit="1"/>
          </p:cNvSpPr>
          <p:nvPr>
            <p:ph type="sldImg" sz="full" idx="0"/>
          </p:nvPr>
        </p:nvSpPr>
        <p:spPr>
          <a:xfrm>
            <a:off x="903287" y="741362"/>
            <a:ext cx="4932363" cy="3698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667" name="Rectangle 3"/>
          <p:cNvSpPr>
            <a:spLocks noGrp="1" noChangeArrowheads="1"/>
          </p:cNvSpPr>
          <p:nvPr>
            <p:ph type="body" sz="full" idx="1"/>
          </p:nvPr>
        </p:nvSpPr>
        <p:spPr>
          <a:xfrm>
            <a:off x="673100" y="4686300"/>
            <a:ext cx="5389562" cy="4440237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/>
          </a:ln>
        </p:spPr>
        <p:txBody>
          <a:bodyPr vert="horz" wrap="square" lIns="94868" tIns="47434" rIns="94868" bIns="47434"/>
          <a:lstStyle/>
          <a:p>
            <a:pPr marL="0" indent="0" eaLnBrk="1" fontAlgn="base" latinLnBrk="0" hangingPunct="1"/>
            <a:endParaRPr lang="en-US" altLang="ja-JP">
              <a:latin typeface="ＭＳ 明朝" pitchFamily="22" charset="-128"/>
              <a:ea typeface="ＭＳ 明朝" pitchFamily="22" charset="-128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/>
      <p:sp>
        <p:nvSpPr>
          <p:cNvPr id="1673" name="Rectangle 7"/>
          <p:cNvSpPr txBox="1">
            <a:spLocks noGrp="1" noChangeArrowheads="1"/>
          </p:cNvSpPr>
          <p:nvPr/>
        </p:nvSpPr>
        <p:spPr>
          <a:xfrm>
            <a:off x="3814762" y="9374187"/>
            <a:ext cx="2919413" cy="492125"/>
          </a:xfrm>
          <a:prstGeom prst="rect">
            <a:avLst/>
          </a:prstGeom>
          <a:noFill/>
          <a:ln>
            <a:miter/>
          </a:ln>
        </p:spPr>
        <p:txBody>
          <a:bodyPr vert="horz" wrap="square" lIns="94868" tIns="47434" rIns="94868" bIns="47434" anchor="b"/>
          <a:lstStyle/>
          <a:p>
            <a:pPr algn="r" eaLnBrk="1" fontAlgn="base" latinLnBrk="0" hangingPunct="1"/>
            <a:fld id="{09B39482-1D88-4EC2-9952-B2C30C537683}" type="slidenum">
              <a:rPr lang="en-US" altLang="ja-JP" sz="1200"/>
              <a:pPr algn="r" eaLnBrk="1" fontAlgn="base" latinLnBrk="0" hangingPunct="1"/>
              <a:t>45</a:t>
            </a:fld>
          </a:p>
        </p:txBody>
      </p:sp>
      <p:sp>
        <p:nvSpPr>
          <p:cNvPr id="1674" name="Rectangle 2"/>
          <p:cNvSpPr>
            <a:spLocks noRot="1" noChangeArrowheads="1" noTextEdit="1"/>
          </p:cNvSpPr>
          <p:nvPr>
            <p:ph type="sldImg" sz="full" idx="0"/>
          </p:nvPr>
        </p:nvSpPr>
        <p:spPr>
          <a:xfrm>
            <a:off x="903287" y="741362"/>
            <a:ext cx="4932363" cy="3698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675" name="Rectangle 3"/>
          <p:cNvSpPr>
            <a:spLocks noGrp="1" noChangeArrowheads="1"/>
          </p:cNvSpPr>
          <p:nvPr>
            <p:ph type="body" sz="full" idx="1"/>
          </p:nvPr>
        </p:nvSpPr>
        <p:spPr>
          <a:xfrm>
            <a:off x="673100" y="4686300"/>
            <a:ext cx="5389562" cy="4440237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/>
          </a:ln>
        </p:spPr>
        <p:txBody>
          <a:bodyPr vert="horz" wrap="square" lIns="94868" tIns="47434" rIns="94868" bIns="47434"/>
          <a:lstStyle/>
          <a:p>
            <a:pPr marL="0" indent="0" eaLnBrk="1" fontAlgn="base" latinLnBrk="0" hangingPunct="1"/>
            <a:endParaRPr lang="ja-JP" altLang="en-US" u="none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/>
      <p:sp>
        <p:nvSpPr>
          <p:cNvPr id="1683" name="Rectangle 7"/>
          <p:cNvSpPr txBox="1">
            <a:spLocks noGrp="1" noChangeArrowheads="1"/>
          </p:cNvSpPr>
          <p:nvPr/>
        </p:nvSpPr>
        <p:spPr>
          <a:xfrm>
            <a:off x="3814762" y="9374187"/>
            <a:ext cx="2919413" cy="492125"/>
          </a:xfrm>
          <a:prstGeom prst="rect">
            <a:avLst/>
          </a:prstGeom>
          <a:noFill/>
          <a:ln>
            <a:miter/>
          </a:ln>
        </p:spPr>
        <p:txBody>
          <a:bodyPr vert="horz" wrap="square" lIns="94868" tIns="47434" rIns="94868" bIns="47434" anchor="b"/>
          <a:lstStyle/>
          <a:p>
            <a:pPr algn="r" eaLnBrk="1" fontAlgn="base" latinLnBrk="0" hangingPunct="1"/>
            <a:fld id="{5E1110D8-9EC2-46E5-8CCA-9ABCE7EF3CCD}" type="slidenum">
              <a:rPr lang="en-US" altLang="ja-JP" sz="1200"/>
              <a:pPr algn="r" eaLnBrk="1" fontAlgn="base" latinLnBrk="0" hangingPunct="1"/>
              <a:t>46</a:t>
            </a:fld>
          </a:p>
        </p:txBody>
      </p:sp>
      <p:sp>
        <p:nvSpPr>
          <p:cNvPr id="1684" name="Rectangle 2"/>
          <p:cNvSpPr>
            <a:spLocks noRot="1" noChangeArrowheads="1" noTextEdit="1"/>
          </p:cNvSpPr>
          <p:nvPr>
            <p:ph type="sldImg" sz="full" idx="0"/>
          </p:nvPr>
        </p:nvSpPr>
        <p:spPr>
          <a:xfrm>
            <a:off x="903287" y="741362"/>
            <a:ext cx="4932363" cy="3698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685" name="Rectangle 3"/>
          <p:cNvSpPr>
            <a:spLocks noGrp="1" noChangeArrowheads="1"/>
          </p:cNvSpPr>
          <p:nvPr>
            <p:ph type="body" sz="full" idx="1"/>
          </p:nvPr>
        </p:nvSpPr>
        <p:spPr>
          <a:xfrm>
            <a:off x="673100" y="4686300"/>
            <a:ext cx="5389562" cy="4440237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/>
          </a:ln>
        </p:spPr>
        <p:txBody>
          <a:bodyPr vert="horz" wrap="square" lIns="94868" tIns="47434" rIns="94868" bIns="47434"/>
          <a:lstStyle/>
          <a:p>
            <a:pPr marL="0" indent="0" eaLnBrk="1" fontAlgn="base" latinLnBrk="0" hangingPunct="1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/>
      <p:sp>
        <p:nvSpPr>
          <p:cNvPr id="1692" name="Rectangle 7"/>
          <p:cNvSpPr txBox="1">
            <a:spLocks noGrp="1" noChangeArrowheads="1"/>
          </p:cNvSpPr>
          <p:nvPr/>
        </p:nvSpPr>
        <p:spPr>
          <a:xfrm>
            <a:off x="3814762" y="9374187"/>
            <a:ext cx="2919413" cy="492125"/>
          </a:xfrm>
          <a:prstGeom prst="rect">
            <a:avLst/>
          </a:prstGeom>
          <a:noFill/>
          <a:ln>
            <a:miter/>
          </a:ln>
        </p:spPr>
        <p:txBody>
          <a:bodyPr vert="horz" wrap="square" lIns="94868" tIns="47434" rIns="94868" bIns="47434" anchor="b"/>
          <a:lstStyle/>
          <a:p>
            <a:pPr algn="r" eaLnBrk="1" fontAlgn="base" latinLnBrk="0" hangingPunct="1"/>
            <a:fld id="{3D2332FA-E9F5-4EE9-998B-6B9ECEEDB4D7}" type="slidenum">
              <a:rPr lang="en-US" altLang="ja-JP" sz="1200"/>
              <a:pPr algn="r" eaLnBrk="1" fontAlgn="base" latinLnBrk="0" hangingPunct="1"/>
              <a:t>47</a:t>
            </a:fld>
          </a:p>
        </p:txBody>
      </p:sp>
      <p:sp>
        <p:nvSpPr>
          <p:cNvPr id="1693" name="Rectangle 2"/>
          <p:cNvSpPr>
            <a:spLocks noRot="1" noChangeArrowheads="1" noTextEdit="1"/>
          </p:cNvSpPr>
          <p:nvPr>
            <p:ph type="sldImg" sz="full" idx="0"/>
          </p:nvPr>
        </p:nvSpPr>
        <p:spPr>
          <a:xfrm>
            <a:off x="903287" y="741362"/>
            <a:ext cx="4932363" cy="3698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694" name="Rectangle 3"/>
          <p:cNvSpPr>
            <a:spLocks noGrp="1" noChangeArrowheads="1"/>
          </p:cNvSpPr>
          <p:nvPr>
            <p:ph type="body" sz="full" idx="1"/>
          </p:nvPr>
        </p:nvSpPr>
        <p:spPr>
          <a:xfrm>
            <a:off x="673100" y="4686300"/>
            <a:ext cx="5389562" cy="4440237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/>
          </a:ln>
        </p:spPr>
        <p:txBody>
          <a:bodyPr vert="horz" wrap="square" lIns="94868" tIns="47434" rIns="94868" bIns="47434"/>
          <a:lstStyle/>
          <a:p>
            <a:pPr marL="0" indent="0" eaLnBrk="1" fontAlgn="base" latinLnBrk="0" hangingPunct="1"/>
            <a:endParaRPr lang="ja-JP" altLang="ja-JP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/>
      <p:sp>
        <p:nvSpPr>
          <p:cNvPr id="1702" name="Rectangle 7"/>
          <p:cNvSpPr txBox="1">
            <a:spLocks noGrp="1" noChangeArrowheads="1"/>
          </p:cNvSpPr>
          <p:nvPr/>
        </p:nvSpPr>
        <p:spPr>
          <a:xfrm>
            <a:off x="3814762" y="9374187"/>
            <a:ext cx="2919413" cy="492125"/>
          </a:xfrm>
          <a:prstGeom prst="rect">
            <a:avLst/>
          </a:prstGeom>
          <a:noFill/>
          <a:ln>
            <a:miter/>
          </a:ln>
        </p:spPr>
        <p:txBody>
          <a:bodyPr vert="horz" wrap="square" lIns="94868" tIns="47434" rIns="94868" bIns="47434" anchor="b"/>
          <a:lstStyle/>
          <a:p>
            <a:pPr algn="r" eaLnBrk="1" fontAlgn="base" latinLnBrk="0" hangingPunct="1"/>
            <a:fld id="{572950D1-A3C0-42AA-847E-9547FE19BC0E}" type="slidenum">
              <a:rPr lang="en-US" altLang="ja-JP" sz="1200"/>
              <a:pPr algn="r" eaLnBrk="1" fontAlgn="base" latinLnBrk="0" hangingPunct="1"/>
              <a:t>48</a:t>
            </a:fld>
          </a:p>
        </p:txBody>
      </p:sp>
      <p:sp>
        <p:nvSpPr>
          <p:cNvPr id="1703" name="Rectangle 2"/>
          <p:cNvSpPr>
            <a:spLocks noRot="1" noChangeArrowheads="1" noTextEdit="1"/>
          </p:cNvSpPr>
          <p:nvPr>
            <p:ph type="sldImg" sz="full" idx="0"/>
          </p:nvPr>
        </p:nvSpPr>
        <p:spPr>
          <a:xfrm>
            <a:off x="903287" y="741362"/>
            <a:ext cx="4932363" cy="3698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704" name="Rectangle 3"/>
          <p:cNvSpPr>
            <a:spLocks noGrp="1" noChangeArrowheads="1"/>
          </p:cNvSpPr>
          <p:nvPr>
            <p:ph type="body" sz="full" idx="1"/>
          </p:nvPr>
        </p:nvSpPr>
        <p:spPr>
          <a:xfrm>
            <a:off x="673100" y="4686300"/>
            <a:ext cx="5389562" cy="4440237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/>
          </a:ln>
        </p:spPr>
        <p:txBody>
          <a:bodyPr vert="horz" wrap="square" lIns="94868" tIns="47434" rIns="94868" bIns="47434"/>
          <a:lstStyle/>
          <a:p>
            <a:pPr marL="0" indent="0" eaLnBrk="1" fontAlgn="base" latinLnBrk="0" hangingPunct="1"/>
            <a:endParaRPr lang="ja-JP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/>
      <p:sp>
        <p:nvSpPr>
          <p:cNvPr id="1709" name="Rectangle 7"/>
          <p:cNvSpPr txBox="1">
            <a:spLocks noGrp="1" noChangeArrowheads="1"/>
          </p:cNvSpPr>
          <p:nvPr/>
        </p:nvSpPr>
        <p:spPr>
          <a:xfrm>
            <a:off x="3814762" y="9374187"/>
            <a:ext cx="2919413" cy="492125"/>
          </a:xfrm>
          <a:prstGeom prst="rect">
            <a:avLst/>
          </a:prstGeom>
          <a:noFill/>
          <a:ln>
            <a:miter/>
          </a:ln>
        </p:spPr>
        <p:txBody>
          <a:bodyPr vert="horz" wrap="square" lIns="94868" tIns="47434" rIns="94868" bIns="47434" anchor="b"/>
          <a:lstStyle/>
          <a:p>
            <a:pPr algn="r" eaLnBrk="1" fontAlgn="base" latinLnBrk="0" hangingPunct="1"/>
            <a:fld id="{8589B071-A7CF-411E-990D-C140C154CD46}" type="slidenum">
              <a:rPr lang="en-US" altLang="ja-JP" sz="1200"/>
              <a:pPr algn="r" eaLnBrk="1" fontAlgn="base" latinLnBrk="0" hangingPunct="1"/>
              <a:t>49</a:t>
            </a:fld>
          </a:p>
        </p:txBody>
      </p:sp>
      <p:sp>
        <p:nvSpPr>
          <p:cNvPr id="1710" name="Rectangle 2"/>
          <p:cNvSpPr>
            <a:spLocks noRot="1" noChangeArrowheads="1" noTextEdit="1"/>
          </p:cNvSpPr>
          <p:nvPr>
            <p:ph type="sldImg" sz="full" idx="0"/>
          </p:nvPr>
        </p:nvSpPr>
        <p:spPr>
          <a:xfrm>
            <a:off x="903287" y="741362"/>
            <a:ext cx="4932363" cy="3698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711" name="Rectangle 3"/>
          <p:cNvSpPr>
            <a:spLocks noGrp="1" noChangeArrowheads="1"/>
          </p:cNvSpPr>
          <p:nvPr>
            <p:ph type="body" sz="full" idx="1"/>
          </p:nvPr>
        </p:nvSpPr>
        <p:spPr>
          <a:xfrm>
            <a:off x="673100" y="4686300"/>
            <a:ext cx="5389562" cy="4440237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/>
          </a:ln>
        </p:spPr>
        <p:txBody>
          <a:bodyPr vert="horz" wrap="square" lIns="94868" tIns="47434" rIns="94868" bIns="47434"/>
          <a:lstStyle/>
          <a:p>
            <a:pPr marL="0" indent="0" eaLnBrk="1" fontAlgn="base" latinLnBrk="0" hangingPunct="1"/>
            <a:endParaRPr lang="ja-JP" altLang="en-US">
              <a:ea typeface="ＭＳ 明朝" pitchFamily="22" charset="-128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/>
      <p:sp>
        <p:nvSpPr>
          <p:cNvPr id="1715" name="四角形 0"/>
          <p:cNvSpPr>
            <a:spLocks noChangeArrowheads="1" noTextEdit="1"/>
          </p:cNvSpPr>
          <p:nvPr>
            <p:ph type="sldImg" sz="full" idx="0"/>
          </p:nvPr>
        </p:nvSpPr>
        <p:spPr>
          <a:xfrm>
            <a:off x="900112" y="739775"/>
            <a:ext cx="4933950" cy="3700462"/>
          </a:xfrm>
        </p:spPr>
      </p:sp>
      <p:sp>
        <p:nvSpPr>
          <p:cNvPr id="1716" name="四角形 0"/>
          <p:cNvSpPr>
            <a:spLocks noChangeArrowheads="1"/>
          </p:cNvSpPr>
          <p:nvPr>
            <p:ph type="body" sz="full" idx="1"/>
          </p:nvPr>
        </p:nvSpPr>
        <p:spPr>
          <a:xfrm>
            <a:off x="673100" y="4686300"/>
            <a:ext cx="5389562" cy="4440237"/>
          </a:xfrm>
          <a:noFill/>
          <a:ln>
            <a:noFill/>
            <a:miter/>
          </a:ln>
        </p:spPr>
        <p:txBody>
          <a:bodyPr vert="horz" wrap="square"/>
          <a:lstStyle/>
          <a:p>
            <a:pPr fontAlgn="base" latinLnBrk="0"/>
            <a:endParaRPr lang="ja-JP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/>
      <p:sp>
        <p:nvSpPr>
          <p:cNvPr id="1739" name="Rectangle 7"/>
          <p:cNvSpPr txBox="1">
            <a:spLocks noGrp="1" noChangeArrowheads="1"/>
          </p:cNvSpPr>
          <p:nvPr>
            <p:ph type="sldNum" sz="half" idx="10"/>
          </p:nvPr>
        </p:nvSpPr>
        <p:spPr>
          <a:xfrm>
            <a:off x="3814762" y="9374187"/>
            <a:ext cx="2919413" cy="492125"/>
          </a:xfrm>
          <a:prstGeom prst="rect">
            <a:avLst/>
          </a:prstGeom>
          <a:noFill/>
          <a:ln>
            <a:miter/>
          </a:ln>
        </p:spPr>
        <p:txBody>
          <a:bodyPr vert="horz" wrap="square" lIns="94868" tIns="47434" rIns="94868" bIns="47434" anchor="b"/>
          <a:lstStyle/>
          <a:p>
            <a:pPr algn="r" eaLnBrk="1" fontAlgn="base" latinLnBrk="0" hangingPunct="1"/>
            <a:fld id="{E242C98E-0B8D-41F5-B172-93046C90FBDB}" type="slidenum">
              <a:rPr lang="en-US" altLang="ja-JP" sz="1200"/>
              <a:pPr algn="r" eaLnBrk="1" fontAlgn="base" latinLnBrk="0" hangingPunct="1"/>
              <a:t>51</a:t>
            </a:fld>
          </a:p>
        </p:txBody>
      </p:sp>
      <p:sp>
        <p:nvSpPr>
          <p:cNvPr id="1740" name="Rectangle 2"/>
          <p:cNvSpPr>
            <a:spLocks noRot="1" noChangeArrowheads="1" noTextEdit="1"/>
          </p:cNvSpPr>
          <p:nvPr>
            <p:ph type="sldImg" sz="full" idx="0"/>
          </p:nvPr>
        </p:nvSpPr>
        <p:spPr>
          <a:xfrm>
            <a:off x="903287" y="741362"/>
            <a:ext cx="4932363" cy="3698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741" name="Rectangle 3"/>
          <p:cNvSpPr>
            <a:spLocks noGrp="1" noChangeArrowheads="1"/>
          </p:cNvSpPr>
          <p:nvPr>
            <p:ph type="body" sz="full" idx="1"/>
          </p:nvPr>
        </p:nvSpPr>
        <p:spPr>
          <a:xfrm>
            <a:off x="673100" y="4686300"/>
            <a:ext cx="5389562" cy="4440237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/>
          </a:ln>
        </p:spPr>
        <p:txBody>
          <a:bodyPr vert="horz" wrap="square" lIns="94868" tIns="47434" rIns="94868" bIns="47434"/>
          <a:lstStyle/>
          <a:p>
            <a:pPr marL="0" indent="0" eaLnBrk="1" fontAlgn="base" latinLnBrk="0" hangingPunct="1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/>
      <p:sp>
        <p:nvSpPr>
          <p:cNvPr id="1754" name="Rectangle 7"/>
          <p:cNvSpPr txBox="1">
            <a:spLocks noGrp="1" noChangeArrowheads="1"/>
          </p:cNvSpPr>
          <p:nvPr/>
        </p:nvSpPr>
        <p:spPr>
          <a:xfrm>
            <a:off x="3814762" y="9374187"/>
            <a:ext cx="2919413" cy="492125"/>
          </a:xfrm>
          <a:prstGeom prst="rect">
            <a:avLst/>
          </a:prstGeom>
          <a:noFill/>
          <a:ln>
            <a:miter/>
          </a:ln>
        </p:spPr>
        <p:txBody>
          <a:bodyPr vert="horz" wrap="square" lIns="94868" tIns="47434" rIns="94868" bIns="47434" anchor="b"/>
          <a:lstStyle/>
          <a:p>
            <a:pPr algn="r" eaLnBrk="1" fontAlgn="base" latinLnBrk="0" hangingPunct="1"/>
            <a:fld id="{86B57AA1-615A-4091-8B08-3E1B200A19A7}" type="slidenum">
              <a:rPr lang="en-US" altLang="ja-JP" sz="1200"/>
              <a:pPr algn="r" eaLnBrk="1" fontAlgn="base" latinLnBrk="0" hangingPunct="1"/>
              <a:t>52</a:t>
            </a:fld>
          </a:p>
        </p:txBody>
      </p:sp>
      <p:sp>
        <p:nvSpPr>
          <p:cNvPr id="1755" name="Rectangle 2"/>
          <p:cNvSpPr>
            <a:spLocks noRot="1" noChangeArrowheads="1" noTextEdit="1"/>
          </p:cNvSpPr>
          <p:nvPr>
            <p:ph type="sldImg" sz="full" idx="0"/>
          </p:nvPr>
        </p:nvSpPr>
        <p:spPr>
          <a:xfrm>
            <a:off x="903287" y="741362"/>
            <a:ext cx="4932363" cy="3698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756" name="Rectangle 3"/>
          <p:cNvSpPr>
            <a:spLocks noGrp="1" noChangeArrowheads="1"/>
          </p:cNvSpPr>
          <p:nvPr>
            <p:ph type="body" sz="full" idx="1"/>
          </p:nvPr>
        </p:nvSpPr>
        <p:spPr>
          <a:xfrm>
            <a:off x="673100" y="4686300"/>
            <a:ext cx="5389562" cy="4440237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/>
          </a:ln>
        </p:spPr>
        <p:txBody>
          <a:bodyPr vert="horz" wrap="square" lIns="94868" tIns="47434" rIns="94868" bIns="47434"/>
          <a:lstStyle/>
          <a:p>
            <a:pPr marL="0" indent="0" eaLnBrk="1" fontAlgn="base" latinLnBrk="0" hangingPunct="1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/>
      <p:sp>
        <p:nvSpPr>
          <p:cNvPr id="1764" name="Rectangle 7"/>
          <p:cNvSpPr txBox="1">
            <a:spLocks noGrp="1" noChangeArrowheads="1"/>
          </p:cNvSpPr>
          <p:nvPr>
            <p:ph type="sldNum" sz="half" idx="10"/>
          </p:nvPr>
        </p:nvSpPr>
        <p:spPr>
          <a:xfrm>
            <a:off x="3814762" y="9374187"/>
            <a:ext cx="2919413" cy="492125"/>
          </a:xfrm>
          <a:prstGeom prst="rect">
            <a:avLst/>
          </a:prstGeom>
          <a:noFill/>
          <a:ln>
            <a:miter/>
          </a:ln>
        </p:spPr>
        <p:txBody>
          <a:bodyPr vert="horz" wrap="square" lIns="94868" tIns="47434" rIns="94868" bIns="47434" anchor="b"/>
          <a:lstStyle/>
          <a:p>
            <a:pPr algn="r" eaLnBrk="1" fontAlgn="base" latinLnBrk="0" hangingPunct="1"/>
            <a:fld id="{46960A95-076D-49CD-A8BE-6B1CF51F5282}" type="slidenum">
              <a:rPr lang="en-US" altLang="ja-JP" sz="1200"/>
              <a:pPr algn="r" eaLnBrk="1" fontAlgn="base" latinLnBrk="0" hangingPunct="1"/>
              <a:t>53</a:t>
            </a:fld>
          </a:p>
        </p:txBody>
      </p:sp>
      <p:sp>
        <p:nvSpPr>
          <p:cNvPr id="1765" name="Rectangle 2"/>
          <p:cNvSpPr>
            <a:spLocks noRot="1" noChangeArrowheads="1" noTextEdit="1"/>
          </p:cNvSpPr>
          <p:nvPr>
            <p:ph type="sldImg" sz="full" idx="0"/>
          </p:nvPr>
        </p:nvSpPr>
        <p:spPr>
          <a:xfrm>
            <a:off x="903287" y="741362"/>
            <a:ext cx="4932363" cy="3698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766" name="Rectangle 3"/>
          <p:cNvSpPr>
            <a:spLocks noGrp="1" noChangeArrowheads="1"/>
          </p:cNvSpPr>
          <p:nvPr>
            <p:ph type="body" sz="full" idx="1"/>
          </p:nvPr>
        </p:nvSpPr>
        <p:spPr>
          <a:xfrm>
            <a:off x="673100" y="4686300"/>
            <a:ext cx="5389562" cy="4440237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/>
          </a:ln>
        </p:spPr>
        <p:txBody>
          <a:bodyPr vert="horz" wrap="square" lIns="94868" tIns="47434" rIns="94868" bIns="47434"/>
          <a:lstStyle/>
          <a:p>
            <a:pPr marL="0" indent="0" eaLnBrk="1" fontAlgn="base" latinLnBrk="0" hangingPunct="1"/>
            <a:endParaRPr lang="ja-JP" altLang="ja-JP">
              <a:latin typeface="ＭＳ 明朝" pitchFamily="22" charset="-128"/>
              <a:ea typeface="ＭＳ 明朝" pitchFamily="22" charset="-128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/>
      <p:sp>
        <p:nvSpPr>
          <p:cNvPr id="1777" name="四角形 0"/>
          <p:cNvSpPr>
            <a:spLocks noChangeArrowheads="1" noTextEdit="1"/>
          </p:cNvSpPr>
          <p:nvPr>
            <p:ph type="sldImg" sz="full" idx="0"/>
          </p:nvPr>
        </p:nvSpPr>
        <p:spPr>
          <a:xfrm>
            <a:off x="900112" y="739775"/>
            <a:ext cx="4933950" cy="3700462"/>
          </a:xfrm>
        </p:spPr>
      </p:sp>
      <p:sp>
        <p:nvSpPr>
          <p:cNvPr id="1778" name="四角形 0"/>
          <p:cNvSpPr>
            <a:spLocks noChangeArrowheads="1"/>
          </p:cNvSpPr>
          <p:nvPr>
            <p:ph type="body" sz="full" idx="1"/>
          </p:nvPr>
        </p:nvSpPr>
        <p:spPr>
          <a:xfrm>
            <a:off x="673100" y="4686300"/>
            <a:ext cx="5389562" cy="4440237"/>
          </a:xfrm>
          <a:noFill/>
          <a:ln>
            <a:noFill/>
            <a:miter/>
          </a:ln>
        </p:spPr>
        <p:txBody>
          <a:bodyPr vert="horz" wrap="square"/>
          <a:lstStyle/>
          <a:p>
            <a:pPr fontAlgn="base" latinLnBrk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/>
      <p:sp>
        <p:nvSpPr>
          <p:cNvPr id="1784" name="四角形 0"/>
          <p:cNvSpPr>
            <a:spLocks noChangeArrowheads="1" noTextEdit="1"/>
          </p:cNvSpPr>
          <p:nvPr>
            <p:ph type="sldImg" sz="full" idx="0"/>
          </p:nvPr>
        </p:nvSpPr>
        <p:spPr>
          <a:xfrm>
            <a:off x="900112" y="739775"/>
            <a:ext cx="4933950" cy="3700462"/>
          </a:xfrm>
        </p:spPr>
      </p:sp>
      <p:sp>
        <p:nvSpPr>
          <p:cNvPr id="1785" name="四角形 0"/>
          <p:cNvSpPr>
            <a:spLocks noChangeArrowheads="1"/>
          </p:cNvSpPr>
          <p:nvPr>
            <p:ph type="body" sz="full" idx="1"/>
          </p:nvPr>
        </p:nvSpPr>
        <p:spPr>
          <a:xfrm>
            <a:off x="673100" y="4686300"/>
            <a:ext cx="5389562" cy="4440237"/>
          </a:xfrm>
          <a:noFill/>
          <a:ln>
            <a:noFill/>
            <a:miter/>
          </a:ln>
        </p:spPr>
        <p:txBody>
          <a:bodyPr vert="horz" wrap="square"/>
          <a:lstStyle/>
          <a:p>
            <a:pPr fontAlgn="base" latinLnBrk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/>
      <p:sp>
        <p:nvSpPr>
          <p:cNvPr id="1790" name="Rectangle 7"/>
          <p:cNvSpPr txBox="1">
            <a:spLocks noGrp="1" noChangeArrowheads="1"/>
          </p:cNvSpPr>
          <p:nvPr/>
        </p:nvSpPr>
        <p:spPr>
          <a:xfrm>
            <a:off x="3814762" y="9374187"/>
            <a:ext cx="2919413" cy="492125"/>
          </a:xfrm>
          <a:prstGeom prst="rect">
            <a:avLst/>
          </a:prstGeom>
          <a:noFill/>
          <a:ln>
            <a:miter/>
          </a:ln>
        </p:spPr>
        <p:txBody>
          <a:bodyPr vert="horz" wrap="square" lIns="94868" tIns="47434" rIns="94868" bIns="47434" anchor="b"/>
          <a:lstStyle/>
          <a:p>
            <a:pPr algn="r" eaLnBrk="1" fontAlgn="base" latinLnBrk="0" hangingPunct="1"/>
            <a:fld id="{AB441445-C1DB-46C6-9B53-D90E548F6FD9}" type="slidenum">
              <a:rPr lang="en-US" altLang="ja-JP" sz="1200"/>
              <a:pPr algn="r" eaLnBrk="1" fontAlgn="base" latinLnBrk="0" hangingPunct="1"/>
              <a:t>56</a:t>
            </a:fld>
          </a:p>
        </p:txBody>
      </p:sp>
      <p:sp>
        <p:nvSpPr>
          <p:cNvPr id="1791" name="Rectangle 2"/>
          <p:cNvSpPr>
            <a:spLocks noRot="1" noChangeArrowheads="1" noTextEdit="1"/>
          </p:cNvSpPr>
          <p:nvPr>
            <p:ph type="sldImg" sz="full" idx="0"/>
          </p:nvPr>
        </p:nvSpPr>
        <p:spPr>
          <a:xfrm>
            <a:off x="903287" y="741362"/>
            <a:ext cx="4932363" cy="3698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792" name="Rectangle 3"/>
          <p:cNvSpPr>
            <a:spLocks noGrp="1" noChangeArrowheads="1"/>
          </p:cNvSpPr>
          <p:nvPr>
            <p:ph type="body" sz="full" idx="1"/>
          </p:nvPr>
        </p:nvSpPr>
        <p:spPr>
          <a:xfrm>
            <a:off x="673100" y="4686300"/>
            <a:ext cx="5389562" cy="4440237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/>
          </a:ln>
        </p:spPr>
        <p:txBody>
          <a:bodyPr vert="horz" wrap="square" lIns="94868" tIns="47434" rIns="94868" bIns="47434"/>
          <a:lstStyle/>
          <a:p>
            <a:pPr marL="0" indent="0" eaLnBrk="1" fontAlgn="base" latinLnBrk="0" hangingPunct="1"/>
            <a:endParaRPr lang="ja-JP" alt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/>
      <p:sp>
        <p:nvSpPr>
          <p:cNvPr id="1797" name="Rectangle 7"/>
          <p:cNvSpPr txBox="1">
            <a:spLocks noGrp="1" noChangeArrowheads="1"/>
          </p:cNvSpPr>
          <p:nvPr/>
        </p:nvSpPr>
        <p:spPr>
          <a:xfrm>
            <a:off x="3814762" y="9374187"/>
            <a:ext cx="2919413" cy="492125"/>
          </a:xfrm>
          <a:prstGeom prst="rect">
            <a:avLst/>
          </a:prstGeom>
          <a:noFill/>
          <a:ln>
            <a:miter/>
          </a:ln>
        </p:spPr>
        <p:txBody>
          <a:bodyPr vert="horz" wrap="square" lIns="94868" tIns="47434" rIns="94868" bIns="47434" anchor="b"/>
          <a:lstStyle/>
          <a:p>
            <a:pPr algn="r" eaLnBrk="1" fontAlgn="base" latinLnBrk="0" hangingPunct="1"/>
            <a:fld id="{AB441445-C1DB-46C6-9B53-D90E548F6FD9}" type="slidenum">
              <a:rPr lang="en-US" altLang="ja-JP" sz="1200"/>
              <a:pPr algn="r" eaLnBrk="1" fontAlgn="base" latinLnBrk="0" hangingPunct="1"/>
              <a:t>57</a:t>
            </a:fld>
          </a:p>
        </p:txBody>
      </p:sp>
      <p:sp>
        <p:nvSpPr>
          <p:cNvPr id="1798" name="Rectangle 2"/>
          <p:cNvSpPr>
            <a:spLocks noRot="1" noChangeArrowheads="1" noTextEdit="1"/>
          </p:cNvSpPr>
          <p:nvPr>
            <p:ph type="sldImg" sz="full" idx="0"/>
          </p:nvPr>
        </p:nvSpPr>
        <p:spPr>
          <a:xfrm>
            <a:off x="903287" y="741362"/>
            <a:ext cx="4932363" cy="3698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799" name="Rectangle 3"/>
          <p:cNvSpPr>
            <a:spLocks noGrp="1" noChangeArrowheads="1"/>
          </p:cNvSpPr>
          <p:nvPr>
            <p:ph type="body" sz="full" idx="1"/>
          </p:nvPr>
        </p:nvSpPr>
        <p:spPr>
          <a:xfrm>
            <a:off x="673100" y="4686300"/>
            <a:ext cx="5389562" cy="4440237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/>
          </a:ln>
        </p:spPr>
        <p:txBody>
          <a:bodyPr vert="horz" wrap="square" lIns="94868" tIns="47434" rIns="94868" bIns="47434"/>
          <a:lstStyle/>
          <a:p>
            <a:pPr marL="0" indent="0" eaLnBrk="1" fontAlgn="base" latinLnBrk="0" hangingPunct="1"/>
            <a:endParaRPr lang="ja-JP" alt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/>
      <p:sp>
        <p:nvSpPr>
          <p:cNvPr id="1810" name="Rectangle 7"/>
          <p:cNvSpPr txBox="1">
            <a:spLocks noGrp="1" noChangeArrowheads="1"/>
          </p:cNvSpPr>
          <p:nvPr/>
        </p:nvSpPr>
        <p:spPr>
          <a:xfrm>
            <a:off x="3814762" y="9374187"/>
            <a:ext cx="2919413" cy="492125"/>
          </a:xfrm>
          <a:prstGeom prst="rect">
            <a:avLst/>
          </a:prstGeom>
          <a:noFill/>
          <a:ln>
            <a:miter/>
          </a:ln>
        </p:spPr>
        <p:txBody>
          <a:bodyPr vert="horz" wrap="square" lIns="94868" tIns="47434" rIns="94868" bIns="47434" anchor="b"/>
          <a:lstStyle/>
          <a:p>
            <a:pPr algn="r" eaLnBrk="1" fontAlgn="base" latinLnBrk="0" hangingPunct="1"/>
            <a:fld id="{AB441445-C1DB-46C6-9B53-D90E548F6FD9}" type="slidenum">
              <a:rPr lang="en-US" altLang="ja-JP" sz="1200"/>
              <a:pPr algn="r" eaLnBrk="1" fontAlgn="base" latinLnBrk="0" hangingPunct="1"/>
              <a:t>58</a:t>
            </a:fld>
          </a:p>
        </p:txBody>
      </p:sp>
      <p:sp>
        <p:nvSpPr>
          <p:cNvPr id="1811" name="Rectangle 2"/>
          <p:cNvSpPr>
            <a:spLocks noRot="1" noChangeArrowheads="1" noTextEdit="1"/>
          </p:cNvSpPr>
          <p:nvPr>
            <p:ph type="sldImg" sz="full" idx="0"/>
          </p:nvPr>
        </p:nvSpPr>
        <p:spPr>
          <a:xfrm>
            <a:off x="903287" y="741362"/>
            <a:ext cx="4932363" cy="3698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812" name="Rectangle 3"/>
          <p:cNvSpPr>
            <a:spLocks noGrp="1" noChangeArrowheads="1"/>
          </p:cNvSpPr>
          <p:nvPr>
            <p:ph type="body" sz="full" idx="1"/>
          </p:nvPr>
        </p:nvSpPr>
        <p:spPr>
          <a:xfrm>
            <a:off x="673100" y="4686300"/>
            <a:ext cx="5389562" cy="4440237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/>
          </a:ln>
        </p:spPr>
        <p:txBody>
          <a:bodyPr vert="horz" wrap="square" lIns="94868" tIns="47434" rIns="94868" bIns="47434"/>
          <a:lstStyle/>
          <a:p>
            <a:pPr marL="0" indent="0" eaLnBrk="1" fontAlgn="base" latinLnBrk="0" hangingPunct="1"/>
            <a:endParaRPr lang="ja-JP" alt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chemeClr val="bg1"/>
        </a:solidFill>
      </p:bgPr>
    </p:bg>
    <p:spTree>
      <p:nvGrpSpPr>
        <p:cNvPr id="0" name=""/>
        <p:cNvGrpSpPr/>
        <p:nvPr/>
      </p:nvGrpSpPr>
      <p:grpSpPr/>
      <p:sp>
        <p:nvSpPr>
          <p:cNvPr id="1819" name="Rectangle 2"/>
          <p:cNvSpPr>
            <a:spLocks noChangeArrowheads="1"/>
          </p:cNvSpPr>
          <p:nvPr>
            <p:ph type="sldImg" sz="full" idx="0"/>
          </p:nvPr>
        </p:nvSpPr>
        <p:spPr>
          <a:xfrm>
            <a:off x="901700" y="741362"/>
            <a:ext cx="4933950" cy="3700463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/>
          </a:ln>
        </p:spPr>
      </p:sp>
      <p:sp>
        <p:nvSpPr>
          <p:cNvPr id="1820" name="Rectangle 3"/>
          <p:cNvSpPr>
            <a:spLocks noChangeArrowheads="1"/>
          </p:cNvSpPr>
          <p:nvPr>
            <p:ph type="body" sz="full" idx="1"/>
          </p:nvPr>
        </p:nvSpPr>
        <p:spPr>
          <a:xfrm>
            <a:off x="673100" y="4624387"/>
            <a:ext cx="5453062" cy="4503738"/>
          </a:xfrm>
          <a:prstGeom prst="rect">
            <a:avLst/>
          </a:prstGeom>
          <a:noFill/>
          <a:ln>
            <a:miter/>
          </a:ln>
        </p:spPr>
        <p:txBody>
          <a:bodyPr vert="horz" lIns="94858" tIns="47429" rIns="94858" bIns="47429"/>
          <a:lstStyle/>
          <a:p>
            <a:pPr fontAlgn="base"/>
            <a:endParaRPr lang="ja-JP" alt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chemeClr val="bg1"/>
        </a:solidFill>
      </p:bgPr>
    </p:bg>
    <p:spTree>
      <p:nvGrpSpPr>
        <p:cNvPr id="0" name=""/>
        <p:cNvGrpSpPr/>
        <p:nvPr/>
      </p:nvGrpSpPr>
      <p:grpSpPr/>
      <p:sp>
        <p:nvSpPr>
          <p:cNvPr id="1824" name="Rectangle 2"/>
          <p:cNvSpPr>
            <a:spLocks noChangeArrowheads="1"/>
          </p:cNvSpPr>
          <p:nvPr>
            <p:ph type="sldImg" sz="full" idx="0"/>
          </p:nvPr>
        </p:nvSpPr>
        <p:spPr>
          <a:xfrm>
            <a:off x="901700" y="741362"/>
            <a:ext cx="4933950" cy="3700463"/>
          </a:xfrm>
          <a:prstGeom prst="rect">
            <a:avLst/>
          </a:prstGeom>
          <a:noFill/>
          <a:ln w="9525">
            <a:solidFill>
              <a:sysClr val="windowText" lastClr="000000"/>
            </a:solidFill>
            <a:miter/>
          </a:ln>
        </p:spPr>
      </p:sp>
      <p:sp>
        <p:nvSpPr>
          <p:cNvPr id="1825" name="Rectangle 3"/>
          <p:cNvSpPr>
            <a:spLocks noChangeArrowheads="1"/>
          </p:cNvSpPr>
          <p:nvPr>
            <p:ph type="body" sz="full" idx="1"/>
          </p:nvPr>
        </p:nvSpPr>
        <p:spPr>
          <a:xfrm>
            <a:off x="673100" y="4624387"/>
            <a:ext cx="5453062" cy="4503738"/>
          </a:xfrm>
          <a:prstGeom prst="rect">
            <a:avLst/>
          </a:prstGeom>
          <a:noFill/>
          <a:ln>
            <a:miter/>
          </a:ln>
        </p:spPr>
        <p:txBody>
          <a:bodyPr vert="horz" lIns="94858" tIns="47429" rIns="94858" bIns="47429"/>
          <a:lstStyle/>
          <a:p>
            <a:pPr fontAlgn="base"/>
            <a:endParaRPr lang="ja-JP" alt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/>
      <p:sp>
        <p:nvSpPr>
          <p:cNvPr id="1831" name="四角形 0"/>
          <p:cNvSpPr>
            <a:spLocks noChangeArrowheads="1" noTextEdit="1"/>
          </p:cNvSpPr>
          <p:nvPr>
            <p:ph type="sldImg" sz="full" idx="0"/>
          </p:nvPr>
        </p:nvSpPr>
        <p:spPr>
          <a:xfrm>
            <a:off x="900112" y="739775"/>
            <a:ext cx="4933950" cy="3700462"/>
          </a:xfrm>
        </p:spPr>
      </p:sp>
      <p:sp>
        <p:nvSpPr>
          <p:cNvPr id="1832" name="四角形 0"/>
          <p:cNvSpPr>
            <a:spLocks noChangeArrowheads="1"/>
          </p:cNvSpPr>
          <p:nvPr>
            <p:ph type="body" sz="full" idx="1"/>
          </p:nvPr>
        </p:nvSpPr>
        <p:spPr>
          <a:xfrm>
            <a:off x="673100" y="4686300"/>
            <a:ext cx="5389562" cy="4440237"/>
          </a:xfrm>
          <a:noFill/>
          <a:ln>
            <a:noFill/>
            <a:miter/>
          </a:ln>
        </p:spPr>
        <p:txBody>
          <a:bodyPr vert="horz" wrap="square"/>
          <a:lstStyle/>
          <a:p>
            <a:pPr fontAlgn="base" latinLnBrk="0"/>
            <a:endParaRPr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1032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1033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miter/>
          </a:ln>
        </p:spPr>
        <p:txBody>
          <a:bodyPr vert="horz" wrap="square" lIns="91440" tIns="45720" rIns="91440" bIns="45720"/>
          <a:lstStyle/>
          <a:p>
            <a:fld id="{F1BC8A52-2801-4422-A3E8-03064473A4B3}" type="datetime1">
              <a:rPr lang="ja-JP" altLang="en-US"/>
            </a:fld>
          </a:p>
        </p:txBody>
      </p:sp>
      <p:sp>
        <p:nvSpPr>
          <p:cNvPr id="103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miter/>
          </a:ln>
        </p:spPr>
        <p:txBody>
          <a:bodyPr vert="horz" wrap="square" lIns="91440" tIns="45720" rIns="91440" bIns="45720"/>
          <a:lstStyle/>
          <a:p>
            <a:pPr marL="0" indent="0" algn="ctr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ja-JP" sz="1400"/>
          </a:p>
        </p:txBody>
      </p:sp>
      <p:sp>
        <p:nvSpPr>
          <p:cNvPr id="1035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miter/>
          </a:ln>
        </p:spPr>
        <p:txBody>
          <a:bodyPr vert="horz" wrap="square" lIns="91440" tIns="45720" rIns="91440" bIns="45720"/>
          <a:lstStyle/>
          <a:p>
            <a:pPr marL="0" indent="0" algn="r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63A07D89-2F99-403A-934A-F48307C48388}" type="slidenum">
              <a:rPr kumimoji="1" lang="en-US" altLang="ja-JP" sz="1400" u="none" baseline="0" noProof="0" dirty="0" err="0">
                <a:solidFill>
                  <a:schemeClr val="tx1"/>
                </a:solidFill>
                <a:effectLst/>
                <a:latin typeface="Arial" pitchFamily="39" charset="0"/>
                <a:ea typeface="ＭＳ Ｐゴシック" pitchFamily="55" charset="-128"/>
              </a:rPr>
              <a:pPr algn="r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1038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1039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miter/>
          </a:ln>
        </p:spPr>
        <p:txBody>
          <a:bodyPr vert="horz" wrap="square" lIns="91440" tIns="45720" rIns="91440" bIns="45720"/>
          <a:lstStyle/>
          <a:p>
            <a:fld id="{4126C46B-A561-4DD3-8155-9B4D01FB9E94}" type="datetime1">
              <a:rPr lang="ja-JP" altLang="en-US"/>
            </a:fld>
          </a:p>
        </p:txBody>
      </p:sp>
      <p:sp>
        <p:nvSpPr>
          <p:cNvPr id="1040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miter/>
          </a:ln>
        </p:spPr>
        <p:txBody>
          <a:bodyPr vert="horz" wrap="square" lIns="91440" tIns="45720" rIns="91440" bIns="45720"/>
          <a:lstStyle/>
          <a:p>
            <a:pPr marL="0" indent="0" algn="ctr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ja-JP" sz="1400"/>
          </a:p>
        </p:txBody>
      </p:sp>
      <p:sp>
        <p:nvSpPr>
          <p:cNvPr id="104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miter/>
          </a:ln>
        </p:spPr>
        <p:txBody>
          <a:bodyPr vert="horz" wrap="square" lIns="91440" tIns="45720" rIns="91440" bIns="45720"/>
          <a:lstStyle/>
          <a:p>
            <a:pPr marL="0" indent="0" algn="r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1AD6E6EF-E5A4-401D-B588-91BC16BC6C57}" type="slidenum">
              <a:rPr kumimoji="1" lang="en-US" altLang="ja-JP" sz="1400" u="none" baseline="0" noProof="0" dirty="0" err="0">
                <a:solidFill>
                  <a:schemeClr val="tx1"/>
                </a:solidFill>
                <a:effectLst/>
                <a:latin typeface="Arial" pitchFamily="39" charset="0"/>
                <a:ea typeface="ＭＳ Ｐゴシック" pitchFamily="55" charset="-128"/>
              </a:rPr>
              <a:pPr algn="r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bg bwMode="white">
      <p:bgPr>
        <a:solidFill>
          <a:schemeClr val="bg1"/>
        </a:solidFill>
      </p:bgPr>
    </p:bg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タイトル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1044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1045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miter/>
          </a:ln>
        </p:spPr>
        <p:txBody>
          <a:bodyPr vert="horz" wrap="square" lIns="91440" tIns="45720" rIns="91440" bIns="45720"/>
          <a:lstStyle/>
          <a:p>
            <a:fld id="{1A18BCA0-DFB7-4A17-8F51-470D44B3484F}" type="datetime1">
              <a:rPr lang="ja-JP" altLang="en-US"/>
            </a:fld>
          </a:p>
        </p:txBody>
      </p:sp>
      <p:sp>
        <p:nvSpPr>
          <p:cNvPr id="1046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miter/>
          </a:ln>
        </p:spPr>
        <p:txBody>
          <a:bodyPr vert="horz" wrap="square" lIns="91440" tIns="45720" rIns="91440" bIns="45720"/>
          <a:lstStyle/>
          <a:p>
            <a:pPr marL="0" indent="0" algn="ctr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ja-JP" sz="1400"/>
          </a:p>
        </p:txBody>
      </p:sp>
      <p:sp>
        <p:nvSpPr>
          <p:cNvPr id="1047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miter/>
          </a:ln>
        </p:spPr>
        <p:txBody>
          <a:bodyPr vert="horz" wrap="square" lIns="91440" tIns="45720" rIns="91440" bIns="45720"/>
          <a:lstStyle/>
          <a:p>
            <a:pPr marL="0" indent="0" algn="r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63A07D89-2F99-403A-934A-F48307C48388}" type="slidenum">
              <a:rPr kumimoji="1" lang="en-US" altLang="ja-JP" sz="1400" u="none" baseline="0" noProof="0" dirty="0" err="0">
                <a:solidFill>
                  <a:schemeClr val="tx1"/>
                </a:solidFill>
                <a:effectLst/>
                <a:latin typeface="Arial" pitchFamily="39" charset="0"/>
                <a:ea typeface="ＭＳ Ｐゴシック" pitchFamily="55" charset="-128"/>
              </a:rPr>
              <a:pPr algn="r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bg bwMode="white">
      <p:bgPr>
        <a:solidFill>
          <a:schemeClr val="bg1"/>
        </a:solidFill>
      </p:bgPr>
    </p:bg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1050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1051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1052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miter/>
          </a:ln>
        </p:spPr>
        <p:txBody>
          <a:bodyPr vert="horz" wrap="square" lIns="91440" tIns="45720" rIns="91440" bIns="45720"/>
          <a:lstStyle/>
          <a:p>
            <a:fld id="{D95E02AF-7D79-470D-A7EF-5D00395BFFCC}" type="datetime1">
              <a:rPr lang="ja-JP" altLang="en-US"/>
            </a:fld>
          </a:p>
        </p:txBody>
      </p:sp>
      <p:sp>
        <p:nvSpPr>
          <p:cNvPr id="1053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miter/>
          </a:ln>
        </p:spPr>
        <p:txBody>
          <a:bodyPr vert="horz" wrap="square" lIns="91440" tIns="45720" rIns="91440" bIns="45720"/>
          <a:lstStyle/>
          <a:p>
            <a:pPr marL="0" indent="0" algn="ctr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ja-JP" sz="1400"/>
          </a:p>
        </p:txBody>
      </p:sp>
      <p:sp>
        <p:nvSpPr>
          <p:cNvPr id="1054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miter/>
          </a:ln>
        </p:spPr>
        <p:txBody>
          <a:bodyPr vert="horz" wrap="square" lIns="91440" tIns="45720" rIns="91440" bIns="45720"/>
          <a:lstStyle/>
          <a:p>
            <a:pPr marL="0" indent="0" algn="r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63A07D89-2F99-403A-934A-F48307C48388}" type="slidenum">
              <a:rPr kumimoji="1" lang="en-US" altLang="ja-JP" sz="1400" u="none" baseline="0" noProof="0" dirty="0" err="0">
                <a:solidFill>
                  <a:schemeClr val="tx1"/>
                </a:solidFill>
                <a:effectLst/>
                <a:latin typeface="Arial" pitchFamily="39" charset="0"/>
                <a:ea typeface="ＭＳ Ｐゴシック" pitchFamily="55" charset="-128"/>
              </a:rPr>
              <a:pPr algn="r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bg bwMode="white">
      <p:bgPr>
        <a:solidFill>
          <a:schemeClr val="bg1"/>
        </a:solidFill>
      </p:bgPr>
    </p:bg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タイトル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1057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1058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1059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1060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1061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miter/>
          </a:ln>
        </p:spPr>
        <p:txBody>
          <a:bodyPr vert="horz" wrap="square" lIns="91440" tIns="45720" rIns="91440" bIns="45720"/>
          <a:lstStyle/>
          <a:p>
            <a:fld id="{5047444A-BE66-4BAF-AB05-BAC151775372}" type="datetime1">
              <a:rPr lang="ja-JP" altLang="en-US"/>
            </a:fld>
          </a:p>
        </p:txBody>
      </p:sp>
      <p:sp>
        <p:nvSpPr>
          <p:cNvPr id="1062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miter/>
          </a:ln>
        </p:spPr>
        <p:txBody>
          <a:bodyPr vert="horz" wrap="square" lIns="91440" tIns="45720" rIns="91440" bIns="45720"/>
          <a:lstStyle/>
          <a:p>
            <a:pPr marL="0" indent="0" algn="ctr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ja-JP" sz="1400"/>
          </a:p>
        </p:txBody>
      </p:sp>
      <p:sp>
        <p:nvSpPr>
          <p:cNvPr id="106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miter/>
          </a:ln>
        </p:spPr>
        <p:txBody>
          <a:bodyPr vert="horz" wrap="square" lIns="91440" tIns="45720" rIns="91440" bIns="45720"/>
          <a:lstStyle/>
          <a:p>
            <a:pPr marL="0" indent="0" algn="r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63A07D89-2F99-403A-934A-F48307C48388}" type="slidenum">
              <a:rPr kumimoji="1" lang="en-US" altLang="ja-JP" sz="1400" u="none" baseline="0" noProof="0" dirty="0" err="0">
                <a:solidFill>
                  <a:schemeClr val="tx1"/>
                </a:solidFill>
                <a:effectLst/>
                <a:latin typeface="Arial" pitchFamily="39" charset="0"/>
                <a:ea typeface="ＭＳ Ｐゴシック" pitchFamily="55" charset="-128"/>
              </a:rPr>
              <a:pPr algn="r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106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miter/>
          </a:ln>
        </p:spPr>
        <p:txBody>
          <a:bodyPr vert="horz" wrap="square" lIns="91440" tIns="45720" rIns="91440" bIns="45720"/>
          <a:lstStyle/>
          <a:p>
            <a:fld id="{27EFA3C5-AE73-4D79-891D-C1667B769CA3}" type="datetime1">
              <a:rPr lang="ja-JP" altLang="en-US"/>
            </a:fld>
          </a:p>
        </p:txBody>
      </p:sp>
      <p:sp>
        <p:nvSpPr>
          <p:cNvPr id="106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miter/>
          </a:ln>
        </p:spPr>
        <p:txBody>
          <a:bodyPr vert="horz" wrap="square" lIns="91440" tIns="45720" rIns="91440" bIns="45720"/>
          <a:lstStyle/>
          <a:p>
            <a:pPr marL="0" indent="0" algn="ctr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ja-JP" sz="1400"/>
          </a:p>
        </p:txBody>
      </p:sp>
      <p:sp>
        <p:nvSpPr>
          <p:cNvPr id="106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miter/>
          </a:ln>
        </p:spPr>
        <p:txBody>
          <a:bodyPr vert="horz" wrap="square" lIns="91440" tIns="45720" rIns="91440" bIns="45720"/>
          <a:lstStyle/>
          <a:p>
            <a:pPr marL="0" indent="0" algn="r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F009CBB4-E618-4D74-809B-3B2C274FD29E}" type="slidenum">
              <a:rPr kumimoji="1" lang="en-US" altLang="ja-JP" sz="1400" u="none" baseline="0" noProof="0" dirty="0" err="0">
                <a:solidFill>
                  <a:schemeClr val="tx1"/>
                </a:solidFill>
                <a:effectLst/>
                <a:latin typeface="Arial" pitchFamily="39" charset="0"/>
                <a:ea typeface="ＭＳ Ｐゴシック" pitchFamily="55" charset="-128"/>
              </a:rPr>
              <a:pPr algn="r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miter/>
          </a:ln>
        </p:spPr>
        <p:txBody>
          <a:bodyPr vert="horz" wrap="square" lIns="91440" tIns="45720" rIns="91440" bIns="45720"/>
          <a:lstStyle/>
          <a:p>
            <a:fld id="{3ED83764-EC09-40C8-B1FA-283513846722}" type="datetime1">
              <a:rPr lang="ja-JP" altLang="en-US"/>
            </a:fld>
          </a:p>
        </p:txBody>
      </p:sp>
      <p:sp>
        <p:nvSpPr>
          <p:cNvPr id="1071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miter/>
          </a:ln>
        </p:spPr>
        <p:txBody>
          <a:bodyPr vert="horz" wrap="square" lIns="91440" tIns="45720" rIns="91440" bIns="45720"/>
          <a:lstStyle/>
          <a:p>
            <a:pPr marL="0" indent="0" algn="ctr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ja-JP" sz="1400"/>
          </a:p>
        </p:txBody>
      </p:sp>
      <p:sp>
        <p:nvSpPr>
          <p:cNvPr id="1072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miter/>
          </a:ln>
        </p:spPr>
        <p:txBody>
          <a:bodyPr vert="horz" wrap="square" lIns="91440" tIns="45720" rIns="91440" bIns="45720"/>
          <a:lstStyle/>
          <a:p>
            <a:pPr marL="0" indent="0" algn="r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6DD3BE10-F371-4CC4-9883-5D31382B7395}" type="slidenum">
              <a:rPr kumimoji="1" lang="en-US" altLang="ja-JP" sz="1400" u="none" baseline="0" noProof="0" dirty="0" err="0">
                <a:solidFill>
                  <a:schemeClr val="tx1"/>
                </a:solidFill>
                <a:effectLst/>
                <a:latin typeface="Arial" pitchFamily="39" charset="0"/>
                <a:ea typeface="ＭＳ Ｐゴシック" pitchFamily="55" charset="-128"/>
              </a:rPr>
              <a:pPr algn="r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bg bwMode="white">
      <p:bgPr>
        <a:solidFill>
          <a:schemeClr val="bg1"/>
        </a:solidFill>
      </p:bgPr>
    </p:bg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1075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1076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1077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miter/>
          </a:ln>
        </p:spPr>
        <p:txBody>
          <a:bodyPr vert="horz" wrap="square" lIns="91440" tIns="45720" rIns="91440" bIns="45720"/>
          <a:lstStyle/>
          <a:p>
            <a:fld id="{7329BBD3-4E2A-48AE-A555-4DEA1336D237}" type="datetime1">
              <a:rPr lang="ja-JP" altLang="en-US"/>
            </a:fld>
          </a:p>
        </p:txBody>
      </p:sp>
      <p:sp>
        <p:nvSpPr>
          <p:cNvPr id="107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miter/>
          </a:ln>
        </p:spPr>
        <p:txBody>
          <a:bodyPr vert="horz" wrap="square" lIns="91440" tIns="45720" rIns="91440" bIns="45720"/>
          <a:lstStyle/>
          <a:p>
            <a:pPr marL="0" indent="0" algn="ctr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ja-JP" sz="1400"/>
          </a:p>
        </p:txBody>
      </p:sp>
      <p:sp>
        <p:nvSpPr>
          <p:cNvPr id="1079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miter/>
          </a:ln>
        </p:spPr>
        <p:txBody>
          <a:bodyPr vert="horz" wrap="square" lIns="91440" tIns="45720" rIns="91440" bIns="45720"/>
          <a:lstStyle/>
          <a:p>
            <a:pPr marL="0" indent="0" algn="r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63A07D89-2F99-403A-934A-F48307C48388}" type="slidenum">
              <a:rPr kumimoji="1" lang="en-US" altLang="ja-JP" sz="1400" u="none" baseline="0" noProof="0" dirty="0" err="0">
                <a:solidFill>
                  <a:schemeClr val="tx1"/>
                </a:solidFill>
                <a:effectLst/>
                <a:latin typeface="Arial" pitchFamily="39" charset="0"/>
                <a:ea typeface="ＭＳ Ｐゴシック" pitchFamily="55" charset="-128"/>
              </a:rPr>
              <a:pPr algn="r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bg bwMode="white">
      <p:bgPr>
        <a:solidFill>
          <a:schemeClr val="bg1"/>
        </a:solidFill>
      </p:bgPr>
    </p:bg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1082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83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1084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miter/>
          </a:ln>
        </p:spPr>
        <p:txBody>
          <a:bodyPr vert="horz" wrap="square" lIns="91440" tIns="45720" rIns="91440" bIns="45720"/>
          <a:lstStyle/>
          <a:p>
            <a:fld id="{36D351BD-5599-4F35-8E74-CC1DED24E1CF}" type="datetime1">
              <a:rPr lang="ja-JP" altLang="en-US"/>
            </a:fld>
          </a:p>
        </p:txBody>
      </p:sp>
      <p:sp>
        <p:nvSpPr>
          <p:cNvPr id="108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miter/>
          </a:ln>
        </p:spPr>
        <p:txBody>
          <a:bodyPr vert="horz" wrap="square" lIns="91440" tIns="45720" rIns="91440" bIns="45720"/>
          <a:lstStyle/>
          <a:p>
            <a:pPr marL="0" indent="0" algn="ctr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ja-JP" sz="1400"/>
          </a:p>
        </p:txBody>
      </p:sp>
      <p:sp>
        <p:nvSpPr>
          <p:cNvPr id="1086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miter/>
          </a:ln>
        </p:spPr>
        <p:txBody>
          <a:bodyPr vert="horz" wrap="square" lIns="91440" tIns="45720" rIns="91440" bIns="45720"/>
          <a:lstStyle/>
          <a:p>
            <a:pPr marL="0" indent="0" algn="r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63A07D89-2F99-403A-934A-F48307C48388}" type="slidenum">
              <a:rPr kumimoji="1" lang="en-US" altLang="ja-JP" sz="1400" u="none" baseline="0" noProof="0" dirty="0" err="0">
                <a:solidFill>
                  <a:schemeClr val="tx1"/>
                </a:solidFill>
                <a:effectLst/>
                <a:latin typeface="Arial" pitchFamily="39" charset="0"/>
                <a:ea typeface="ＭＳ Ｐゴシック" pitchFamily="55" charset="-128"/>
              </a:rPr>
              <a:pPr algn="r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bg bwMode="white">
      <p:bgPr>
        <a:solidFill>
          <a:schemeClr val="bg1"/>
        </a:solidFill>
      </p:bgPr>
    </p:bg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1089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1090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miter/>
          </a:ln>
        </p:spPr>
        <p:txBody>
          <a:bodyPr vert="horz" wrap="square" lIns="91440" tIns="45720" rIns="91440" bIns="45720"/>
          <a:lstStyle/>
          <a:p>
            <a:fld id="{BA156F36-564E-4152-94C4-154F5D9E8B8A}" type="datetime1">
              <a:rPr lang="ja-JP" altLang="en-US"/>
            </a:fld>
          </a:p>
        </p:txBody>
      </p:sp>
      <p:sp>
        <p:nvSpPr>
          <p:cNvPr id="1091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miter/>
          </a:ln>
        </p:spPr>
        <p:txBody>
          <a:bodyPr vert="horz" wrap="square" lIns="91440" tIns="45720" rIns="91440" bIns="45720"/>
          <a:lstStyle/>
          <a:p>
            <a:pPr marL="0" indent="0" algn="ctr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ja-JP" sz="1400"/>
          </a:p>
        </p:txBody>
      </p:sp>
      <p:sp>
        <p:nvSpPr>
          <p:cNvPr id="109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miter/>
          </a:ln>
        </p:spPr>
        <p:txBody>
          <a:bodyPr vert="horz" wrap="square" lIns="91440" tIns="45720" rIns="91440" bIns="45720"/>
          <a:lstStyle/>
          <a:p>
            <a:pPr marL="0" indent="0" algn="r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63A07D89-2F99-403A-934A-F48307C48388}" type="slidenum">
              <a:rPr kumimoji="1" lang="en-US" altLang="ja-JP" sz="1400" u="none" baseline="0" noProof="0" dirty="0" err="0">
                <a:solidFill>
                  <a:schemeClr val="tx1"/>
                </a:solidFill>
                <a:effectLst/>
                <a:latin typeface="Arial" pitchFamily="39" charset="0"/>
                <a:ea typeface="ＭＳ Ｐゴシック" pitchFamily="55" charset="-128"/>
              </a:rPr>
              <a:pPr algn="r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bg bwMode="white">
      <p:bgPr>
        <a:solidFill>
          <a:schemeClr val="bg1"/>
        </a:solidFill>
      </p:bgPr>
    </p:bg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1095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109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miter/>
          </a:ln>
        </p:spPr>
        <p:txBody>
          <a:bodyPr vert="horz" wrap="square" lIns="91440" tIns="45720" rIns="91440" bIns="45720"/>
          <a:lstStyle/>
          <a:p>
            <a:fld id="{FB9A17AE-0A6C-4689-BDCF-F2615EB4652B}" type="datetime1">
              <a:rPr lang="ja-JP" altLang="en-US"/>
            </a:fld>
          </a:p>
        </p:txBody>
      </p:sp>
      <p:sp>
        <p:nvSpPr>
          <p:cNvPr id="109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miter/>
          </a:ln>
        </p:spPr>
        <p:txBody>
          <a:bodyPr vert="horz" wrap="square" lIns="91440" tIns="45720" rIns="91440" bIns="45720"/>
          <a:lstStyle/>
          <a:p>
            <a:pPr marL="0" indent="0" algn="ctr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ja-JP" sz="1400"/>
          </a:p>
        </p:txBody>
      </p:sp>
      <p:sp>
        <p:nvSpPr>
          <p:cNvPr id="109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miter/>
          </a:ln>
        </p:spPr>
        <p:txBody>
          <a:bodyPr vert="horz" wrap="square" lIns="91440" tIns="45720" rIns="91440" bIns="45720"/>
          <a:lstStyle/>
          <a:p>
            <a:pPr marL="0" indent="0" algn="r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63A07D89-2F99-403A-934A-F48307C48388}" type="slidenum">
              <a:rPr kumimoji="1" lang="en-US" altLang="ja-JP" sz="1400" u="none" baseline="0" noProof="0" dirty="0" err="0">
                <a:solidFill>
                  <a:schemeClr val="tx1"/>
                </a:solidFill>
                <a:effectLst/>
                <a:latin typeface="Arial" pitchFamily="39" charset="0"/>
                <a:ea typeface="ＭＳ Ｐゴシック" pitchFamily="55" charset="-128"/>
              </a:rPr>
              <a:pPr algn="r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rgbClr val="FFFFFF"/>
        </a:solidFill>
      </p:bgPr>
    </p:bg>
    <p:spTree>
      <p:nvGrpSpPr>
        <p:cNvPr id="0" name=""/>
        <p:cNvGrpSpPr/>
        <p:nvPr/>
      </p:nvGrpSpPr>
      <p:grpSpPr/>
      <p:sp>
        <p:nvSpPr>
          <p:cNvPr id="1025" name="Rectangle 2"/>
          <p:cNvSpPr>
            <a:spLocks noGrp="1" noChangeArrowheads="1"/>
          </p:cNvSpPr>
          <p:nvPr>
            <p:ph type="title" sz="full" idx="0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miter/>
          </a:ln>
        </p:spPr>
        <p:txBody>
          <a:bodyPr vert="horz" wrap="square" anchor="ctr"/>
          <a:lstStyle/>
          <a:p>
            <a:pPr fontAlgn="base"/>
            <a:r>
              <a:rPr lang="ja-JP" altLang="en-US" noProof="0" dirty="0" err="0"/>
              <a:t>マスタ タイトルの書式設定</a:t>
            </a:r>
          </a:p>
        </p:txBody>
      </p:sp>
      <p:sp>
        <p:nvSpPr>
          <p:cNvPr id="1026" name="Rectangle 3"/>
          <p:cNvSpPr>
            <a:spLocks noGrp="1" noChangeArrowheads="1"/>
          </p:cNvSpPr>
          <p:nvPr>
            <p:ph type="body" sz="full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miter/>
          </a:ln>
        </p:spPr>
        <p:txBody>
          <a:bodyPr vert="horz" wrap="square"/>
          <a:lstStyle/>
          <a:p>
            <a:pPr fontAlgn="base"/>
            <a:r>
              <a:rPr lang="ja-JP" altLang="en-US" noProof="0" dirty="0" err="0"/>
              <a:t>マスタ テキストの書式設定</a:t>
            </a:r>
          </a:p>
          <a:p>
            <a:pPr lvl="1" fontAlgn="base"/>
            <a:r>
              <a:rPr lang="ja-JP" altLang="en-US" noProof="0" dirty="0" err="0"/>
              <a:t>第 </a:t>
            </a:r>
            <a:r>
              <a:rPr lang="en-US" altLang="ja-JP" noProof="0" dirty="0" err="0"/>
              <a:t>2 </a:t>
            </a:r>
            <a:r>
              <a:rPr lang="ja-JP" altLang="en-US" noProof="0" dirty="0" err="0"/>
              <a:t>レベル</a:t>
            </a:r>
          </a:p>
          <a:p>
            <a:pPr lvl="2" fontAlgn="base"/>
            <a:r>
              <a:rPr lang="ja-JP" altLang="en-US" noProof="0" dirty="0" err="0"/>
              <a:t>第 </a:t>
            </a:r>
            <a:r>
              <a:rPr lang="en-US" altLang="ja-JP" noProof="0" dirty="0" err="0"/>
              <a:t>3 </a:t>
            </a:r>
            <a:r>
              <a:rPr lang="ja-JP" altLang="en-US" noProof="0" dirty="0" err="0"/>
              <a:t>レベル</a:t>
            </a:r>
          </a:p>
          <a:p>
            <a:pPr lvl="3" fontAlgn="base"/>
            <a:r>
              <a:rPr lang="ja-JP" altLang="en-US" noProof="0" dirty="0" err="0"/>
              <a:t>第 </a:t>
            </a:r>
            <a:r>
              <a:rPr lang="en-US" altLang="ja-JP" noProof="0" dirty="0" err="0"/>
              <a:t>4 </a:t>
            </a:r>
            <a:r>
              <a:rPr lang="ja-JP" altLang="en-US" noProof="0" dirty="0" err="0"/>
              <a:t>レベル</a:t>
            </a:r>
          </a:p>
          <a:p>
            <a:pPr lvl="4" fontAlgn="base"/>
            <a:r>
              <a:rPr lang="ja-JP" altLang="en-US" noProof="0" dirty="0" err="0"/>
              <a:t>第 </a:t>
            </a:r>
            <a:r>
              <a:rPr lang="en-US" altLang="ja-JP" noProof="0" dirty="0" err="0"/>
              <a:t>5 </a:t>
            </a:r>
            <a:r>
              <a:rPr lang="ja-JP" altLang="en-US" noProof="0" dirty="0" err="0"/>
              <a:t>レベル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miter/>
          </a:ln>
        </p:spPr>
        <p:txBody>
          <a:bodyPr vert="horz" wrap="square" lIns="91440" tIns="45720" rIns="91440" bIns="45720"/>
          <a:lstStyle>
            <a:lvl1pPr fontAlgn="base">
              <a:defRPr>
                <a:ea typeface="Meiryo UI" pitchFamily="55" charset="-128"/>
              </a:defRPr>
            </a:lvl1pPr>
          </a:lstStyle>
          <a:p>
            <a:fld id="{26E4E0BF-28DF-464E-A9D0-DD54A55533AD}" type="datetime1">
              <a:rPr lang="ja-JP" altLang="en-US"/>
              <a:t>2026/10/7</a:t>
            </a:fld>
          </a:p>
        </p:txBody>
      </p:sp>
      <p:sp>
        <p:nvSpPr>
          <p:cNvPr id="1028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miter/>
          </a:ln>
        </p:spPr>
        <p:txBody>
          <a:bodyPr vert="horz" wrap="square" lIns="91440" tIns="45720" rIns="91440" bIns="45720"/>
          <a:lstStyle>
            <a:lvl1pPr algn="ctr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1400"/>
            </a:lvl1pPr>
          </a:lstStyle>
          <a:p>
            <a:pPr marL="0" indent="0" algn="ctr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ja-JP" sz="1400"/>
          </a:p>
        </p:txBody>
      </p:sp>
      <p:sp>
        <p:nvSpPr>
          <p:cNvPr id="1029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miter/>
          </a:ln>
        </p:spPr>
        <p:txBody>
          <a:bodyPr vert="horz" wrap="square" lIns="91440" tIns="45720" rIns="91440" bIns="45720"/>
          <a:lstStyle>
            <a:lvl1pPr algn="r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kumimoji="1" sz="1400" u="none" baseline="0">
                <a:solidFill>
                  <a:schemeClr val="tx1"/>
                </a:solidFill>
                <a:effectLst/>
                <a:latin typeface="Arial" pitchFamily="39" charset="0"/>
                <a:ea typeface="ＭＳ Ｐゴシック" pitchFamily="55" charset="-128"/>
              </a:defRPr>
            </a:lvl1pPr>
          </a:lstStyle>
          <a:p>
            <a:pPr marL="0" indent="0" algn="r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63A07D89-2F99-403A-934A-F48307C48388}" type="slidenum">
              <a:rPr kumimoji="1" lang="en-US" altLang="ja-JP" sz="1400" u="none" baseline="0" noProof="0" dirty="0" err="0">
                <a:solidFill>
                  <a:schemeClr val="tx1"/>
                </a:solidFill>
                <a:effectLst/>
                <a:latin typeface="Arial" pitchFamily="39" charset="0"/>
                <a:ea typeface="ＭＳ Ｐゴシック" pitchFamily="55" charset="-128"/>
              </a:rPr>
              <a:pPr algn="r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‹#›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algn="ctr" defTabSz="914400" rtl="0" fontAlgn="auto" latinLnBrk="0">
        <a:lnSpc>
          <a:spcPct val="100000"/>
        </a:lnSpc>
        <a:spcBef>
          <a:spcPct val="0"/>
        </a:spcBef>
        <a:spcAft>
          <a:spcPct val="0"/>
        </a:spcAft>
        <a:defRPr kumimoji="1" sz="4400" b="0" i="0" u="none" kern="1200" baseline="0">
          <a:solidFill>
            <a:schemeClr val="tx2"/>
          </a:solidFill>
          <a:effectLst/>
          <a:latin typeface="+mj-lt"/>
          <a:ea typeface="+mj-ea"/>
          <a:cs typeface="+mj-cs"/>
        </a:defRPr>
      </a:lvl1pPr>
      <a:lvl2pPr marL="0" algn="ctr" defTabSz="914400" rtl="0" fontAlgn="auto" latinLnBrk="0">
        <a:lnSpc>
          <a:spcPct val="100000"/>
        </a:lnSpc>
        <a:spcBef>
          <a:spcPct val="0"/>
        </a:spcBef>
        <a:spcAft>
          <a:spcPct val="0"/>
        </a:spcAft>
        <a:defRPr kumimoji="1" sz="4400" b="0" i="0" u="none" baseline="0">
          <a:solidFill>
            <a:schemeClr val="tx2"/>
          </a:solidFill>
          <a:effectLst/>
          <a:latin typeface="Arial" pitchFamily="39" charset="0"/>
          <a:ea typeface="ＭＳ Ｐゴシック" pitchFamily="55" charset="-128"/>
        </a:defRPr>
      </a:lvl2pPr>
      <a:lvl3pPr marL="0" algn="ctr" defTabSz="914400" rtl="0" fontAlgn="auto" latinLnBrk="0">
        <a:lnSpc>
          <a:spcPct val="100000"/>
        </a:lnSpc>
        <a:spcBef>
          <a:spcPct val="0"/>
        </a:spcBef>
        <a:spcAft>
          <a:spcPct val="0"/>
        </a:spcAft>
        <a:defRPr kumimoji="1" sz="4400" b="0" i="0" u="none" baseline="0">
          <a:solidFill>
            <a:schemeClr val="tx2"/>
          </a:solidFill>
          <a:effectLst/>
          <a:latin typeface="Arial" pitchFamily="39" charset="0"/>
          <a:ea typeface="ＭＳ Ｐゴシック" pitchFamily="55" charset="-128"/>
        </a:defRPr>
      </a:lvl3pPr>
      <a:lvl4pPr marL="0" algn="ctr" defTabSz="914400" rtl="0" fontAlgn="auto" latinLnBrk="0">
        <a:lnSpc>
          <a:spcPct val="100000"/>
        </a:lnSpc>
        <a:spcBef>
          <a:spcPct val="0"/>
        </a:spcBef>
        <a:spcAft>
          <a:spcPct val="0"/>
        </a:spcAft>
        <a:defRPr kumimoji="1" sz="4400" b="0" i="0" u="none" baseline="0">
          <a:solidFill>
            <a:schemeClr val="tx2"/>
          </a:solidFill>
          <a:effectLst/>
          <a:latin typeface="Arial" pitchFamily="39" charset="0"/>
          <a:ea typeface="ＭＳ Ｐゴシック" pitchFamily="55" charset="-128"/>
        </a:defRPr>
      </a:lvl4pPr>
      <a:lvl5pPr marL="0" algn="ctr" defTabSz="914400" rtl="0" fontAlgn="auto" latinLnBrk="0">
        <a:lnSpc>
          <a:spcPct val="100000"/>
        </a:lnSpc>
        <a:spcBef>
          <a:spcPct val="0"/>
        </a:spcBef>
        <a:spcAft>
          <a:spcPct val="0"/>
        </a:spcAft>
        <a:defRPr kumimoji="1" sz="4400" b="0" i="0" u="none" baseline="0">
          <a:solidFill>
            <a:schemeClr val="tx2"/>
          </a:solidFill>
          <a:effectLst/>
          <a:latin typeface="Arial" pitchFamily="39" charset="0"/>
          <a:ea typeface="ＭＳ Ｐゴシック" pitchFamily="55" charset="-128"/>
        </a:defRPr>
      </a:lvl5pPr>
      <a:lvl6pPr marL="0" algn="ctr" defTabSz="914400" rtl="0" fontAlgn="auto" latinLnBrk="0">
        <a:lnSpc>
          <a:spcPct val="100000"/>
        </a:lnSpc>
        <a:spcBef>
          <a:spcPct val="0"/>
        </a:spcBef>
        <a:spcAft>
          <a:spcPct val="0"/>
        </a:spcAft>
        <a:defRPr kumimoji="1" sz="4400" b="0" i="0" u="none" baseline="0">
          <a:solidFill>
            <a:schemeClr val="tx2"/>
          </a:solidFill>
          <a:effectLst/>
          <a:latin typeface="Arial" pitchFamily="39" charset="0"/>
          <a:ea typeface="ＭＳ Ｐゴシック" pitchFamily="55" charset="-128"/>
        </a:defRPr>
      </a:lvl6pPr>
      <a:lvl7pPr marL="0" algn="ctr" defTabSz="914400" rtl="0" fontAlgn="auto" latinLnBrk="0">
        <a:lnSpc>
          <a:spcPct val="100000"/>
        </a:lnSpc>
        <a:spcBef>
          <a:spcPct val="0"/>
        </a:spcBef>
        <a:spcAft>
          <a:spcPct val="0"/>
        </a:spcAft>
        <a:defRPr kumimoji="1" sz="4400" b="0" i="0" u="none" baseline="0">
          <a:solidFill>
            <a:schemeClr val="tx2"/>
          </a:solidFill>
          <a:effectLst/>
          <a:latin typeface="Arial" pitchFamily="39" charset="0"/>
          <a:ea typeface="ＭＳ Ｐゴシック" pitchFamily="55" charset="-128"/>
        </a:defRPr>
      </a:lvl7pPr>
      <a:lvl8pPr marL="0" algn="ctr" defTabSz="914400" rtl="0" fontAlgn="auto" latinLnBrk="0">
        <a:lnSpc>
          <a:spcPct val="100000"/>
        </a:lnSpc>
        <a:spcBef>
          <a:spcPct val="0"/>
        </a:spcBef>
        <a:spcAft>
          <a:spcPct val="0"/>
        </a:spcAft>
        <a:defRPr kumimoji="1" sz="4400" b="0" i="0" u="none" baseline="0">
          <a:solidFill>
            <a:schemeClr val="tx2"/>
          </a:solidFill>
          <a:effectLst/>
          <a:latin typeface="Arial" pitchFamily="39" charset="0"/>
          <a:ea typeface="ＭＳ Ｐゴシック" pitchFamily="55" charset="-128"/>
        </a:defRPr>
      </a:lvl8pPr>
      <a:lvl9pPr marL="0" algn="ctr" defTabSz="914400" rtl="0" fontAlgn="auto" latinLnBrk="0">
        <a:lnSpc>
          <a:spcPct val="100000"/>
        </a:lnSpc>
        <a:spcBef>
          <a:spcPct val="0"/>
        </a:spcBef>
        <a:spcAft>
          <a:spcPct val="0"/>
        </a:spcAft>
        <a:defRPr kumimoji="1" sz="4400" b="0" i="0" u="none" baseline="0">
          <a:solidFill>
            <a:schemeClr val="tx2"/>
          </a:solidFill>
          <a:effectLst/>
          <a:latin typeface="Arial" pitchFamily="39" charset="0"/>
          <a:ea typeface="ＭＳ Ｐゴシック" pitchFamily="55" charset="-128"/>
        </a:defRPr>
      </a:lvl9pPr>
    </p:titleStyle>
    <p:bodyStyle>
      <a:lvl1pPr marL="342900" indent="-342900" algn="l" defTabSz="914400" rtl="0" fontAlgn="auto" latinLnBrk="0">
        <a:lnSpc>
          <a:spcPct val="100000"/>
        </a:lnSpc>
        <a:spcBef>
          <a:spcPct val="20000"/>
        </a:spcBef>
        <a:spcAft>
          <a:spcPct val="0"/>
        </a:spcAft>
        <a:buChar char="•"/>
        <a:defRPr kumimoji="1" sz="3200" b="0" i="0" u="none" kern="1200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marL="742950" indent="-285750" algn="l" defTabSz="914400" rtl="0" fontAlgn="auto" latinLnBrk="0">
        <a:lnSpc>
          <a:spcPct val="100000"/>
        </a:lnSpc>
        <a:spcBef>
          <a:spcPct val="20000"/>
        </a:spcBef>
        <a:spcAft>
          <a:spcPct val="0"/>
        </a:spcAft>
        <a:buChar char="–"/>
        <a:defRPr kumimoji="1" sz="2800" b="0" i="0" u="none" kern="1200" baseline="0">
          <a:solidFill>
            <a:schemeClr val="tx1"/>
          </a:solidFill>
          <a:effectLst/>
          <a:latin typeface="Arial" pitchFamily="39" charset="0"/>
          <a:ea typeface="ＭＳ Ｐゴシック" pitchFamily="55" charset="-128"/>
        </a:defRPr>
      </a:lvl2pPr>
      <a:lvl3pPr marL="1143000" indent="-228600" algn="l" defTabSz="914400" rtl="0" fontAlgn="auto" latinLnBrk="0">
        <a:lnSpc>
          <a:spcPct val="100000"/>
        </a:lnSpc>
        <a:spcBef>
          <a:spcPct val="20000"/>
        </a:spcBef>
        <a:spcAft>
          <a:spcPct val="0"/>
        </a:spcAft>
        <a:buChar char="•"/>
        <a:defRPr kumimoji="1" sz="2400" b="0" i="0" u="none" kern="1200" baseline="0">
          <a:solidFill>
            <a:schemeClr val="tx1"/>
          </a:solidFill>
          <a:effectLst/>
          <a:latin typeface="Arial" pitchFamily="39" charset="0"/>
          <a:ea typeface="ＭＳ Ｐゴシック" pitchFamily="55" charset="-128"/>
        </a:defRPr>
      </a:lvl3pPr>
      <a:lvl4pPr marL="1600200" indent="-228600" algn="l" defTabSz="914400" rtl="0" fontAlgn="auto" latinLnBrk="0">
        <a:lnSpc>
          <a:spcPct val="100000"/>
        </a:lnSpc>
        <a:spcBef>
          <a:spcPct val="20000"/>
        </a:spcBef>
        <a:spcAft>
          <a:spcPct val="0"/>
        </a:spcAft>
        <a:buChar char="–"/>
        <a:defRPr kumimoji="1" sz="2000" b="0" i="0" u="none" kern="1200" baseline="0">
          <a:solidFill>
            <a:schemeClr val="tx1"/>
          </a:solidFill>
          <a:effectLst/>
          <a:latin typeface="Arial" pitchFamily="39" charset="0"/>
          <a:ea typeface="ＭＳ Ｐゴシック" pitchFamily="55" charset="-128"/>
        </a:defRPr>
      </a:lvl4pPr>
      <a:lvl5pPr marL="2057400" indent="-228600" algn="l" defTabSz="914400" rtl="0" fontAlgn="auto" latinLnBrk="0">
        <a:lnSpc>
          <a:spcPct val="100000"/>
        </a:lnSpc>
        <a:spcBef>
          <a:spcPct val="20000"/>
        </a:spcBef>
        <a:spcAft>
          <a:spcPct val="0"/>
        </a:spcAft>
        <a:buChar char="»"/>
        <a:defRPr kumimoji="1" sz="2000" b="0" i="0" u="none" kern="1200" baseline="0">
          <a:solidFill>
            <a:schemeClr val="tx1"/>
          </a:solidFill>
          <a:effectLst/>
          <a:latin typeface="Arial" pitchFamily="39" charset="0"/>
          <a:ea typeface="ＭＳ Ｐゴシック" pitchFamily="55" charset="-128"/>
        </a:defRPr>
      </a:lvl5pPr>
      <a:lvl6pPr marL="2057400" indent="-228600" algn="l" defTabSz="914400" rtl="0" fontAlgn="auto" latinLnBrk="0">
        <a:lnSpc>
          <a:spcPct val="100000"/>
        </a:lnSpc>
        <a:spcBef>
          <a:spcPct val="20000"/>
        </a:spcBef>
        <a:spcAft>
          <a:spcPct val="0"/>
        </a:spcAft>
        <a:buChar char="»"/>
        <a:defRPr kumimoji="1" sz="2000" b="0" i="0" u="none" kern="1200" baseline="0">
          <a:solidFill>
            <a:schemeClr val="tx1"/>
          </a:solidFill>
          <a:effectLst/>
          <a:latin typeface="Arial" pitchFamily="39" charset="0"/>
          <a:ea typeface="ＭＳ Ｐゴシック" pitchFamily="55" charset="-128"/>
        </a:defRPr>
      </a:lvl6pPr>
      <a:lvl7pPr marL="2057400" indent="-228600" algn="l" defTabSz="914400" rtl="0" fontAlgn="auto" latinLnBrk="0">
        <a:lnSpc>
          <a:spcPct val="100000"/>
        </a:lnSpc>
        <a:spcBef>
          <a:spcPct val="20000"/>
        </a:spcBef>
        <a:spcAft>
          <a:spcPct val="0"/>
        </a:spcAft>
        <a:buChar char="»"/>
        <a:defRPr kumimoji="1" sz="2000" b="0" i="0" u="none" kern="1200" baseline="0">
          <a:solidFill>
            <a:schemeClr val="tx1"/>
          </a:solidFill>
          <a:effectLst/>
          <a:latin typeface="Arial" pitchFamily="39" charset="0"/>
          <a:ea typeface="ＭＳ Ｐゴシック" pitchFamily="55" charset="-128"/>
        </a:defRPr>
      </a:lvl7pPr>
      <a:lvl8pPr marL="2057400" indent="-228600" algn="l" defTabSz="914400" rtl="0" fontAlgn="auto" latinLnBrk="0">
        <a:lnSpc>
          <a:spcPct val="100000"/>
        </a:lnSpc>
        <a:spcBef>
          <a:spcPct val="20000"/>
        </a:spcBef>
        <a:spcAft>
          <a:spcPct val="0"/>
        </a:spcAft>
        <a:buChar char="»"/>
        <a:defRPr kumimoji="1" sz="2000" b="0" i="0" u="none" kern="1200" baseline="0">
          <a:solidFill>
            <a:schemeClr val="tx1"/>
          </a:solidFill>
          <a:effectLst/>
          <a:latin typeface="Arial" pitchFamily="39" charset="0"/>
          <a:ea typeface="ＭＳ Ｐゴシック" pitchFamily="55" charset="-128"/>
        </a:defRPr>
      </a:lvl8pPr>
      <a:lvl9pPr marL="2057400" indent="-228600" algn="l" defTabSz="914400" rtl="0" fontAlgn="auto" latinLnBrk="0">
        <a:lnSpc>
          <a:spcPct val="100000"/>
        </a:lnSpc>
        <a:spcBef>
          <a:spcPct val="20000"/>
        </a:spcBef>
        <a:spcAft>
          <a:spcPct val="0"/>
        </a:spcAft>
        <a:buChar char="»"/>
        <a:defRPr kumimoji="1" sz="2000" b="0" i="0" u="none" kern="1200" baseline="0">
          <a:solidFill>
            <a:schemeClr val="tx1"/>
          </a:solidFill>
          <a:effectLst/>
          <a:latin typeface="Arial" pitchFamily="39" charset="0"/>
          <a:ea typeface="ＭＳ Ｐゴシック" pitchFamily="55" charset="-128"/>
        </a:defRPr>
      </a:lvl9pPr>
    </p:bodyStyle>
    <p:otherStyle>
      <a:lvl1pPr marL="0" algn="l" defTabSz="914400" rtl="0" eaLnBrk="1" fontAlgn="auto" latinLnBrk="0" hangingPunct="1">
        <a:lnSpc>
          <a:spcPct val="100000"/>
        </a:lnSpc>
        <a:spcBef>
          <a:spcPct val="0"/>
        </a:spcBef>
        <a:spcAft>
          <a:spcPct val="0"/>
        </a:spcAft>
        <a:defRPr kumimoji="1" sz="1800" b="0" i="0" u="none" kern="1200" baseline="0">
          <a:solidFill>
            <a:schemeClr val="tx1"/>
          </a:solidFill>
          <a:effectLst/>
          <a:latin typeface="Arial" pitchFamily="39" charset="0"/>
          <a:ea typeface="ＭＳ Ｐゴシック" pitchFamily="55" charset="-128"/>
        </a:defRPr>
      </a:lvl1pPr>
      <a:lvl2pPr marL="457200" algn="l" defTabSz="914400" rtl="0" eaLnBrk="1" fontAlgn="auto" latinLnBrk="0" hangingPunct="1">
        <a:lnSpc>
          <a:spcPct val="100000"/>
        </a:lnSpc>
        <a:spcBef>
          <a:spcPct val="0"/>
        </a:spcBef>
        <a:spcAft>
          <a:spcPct val="0"/>
        </a:spcAft>
        <a:defRPr kumimoji="1" sz="1800" b="0" i="0" u="none" kern="1200" baseline="0">
          <a:solidFill>
            <a:schemeClr val="tx1"/>
          </a:solidFill>
          <a:effectLst/>
          <a:latin typeface="Arial" pitchFamily="39" charset="0"/>
          <a:ea typeface="ＭＳ Ｐゴシック" pitchFamily="55" charset="-128"/>
        </a:defRPr>
      </a:lvl2pPr>
      <a:lvl3pPr marL="914400" algn="l" defTabSz="914400" rtl="0" eaLnBrk="1" fontAlgn="auto" latinLnBrk="0" hangingPunct="1">
        <a:lnSpc>
          <a:spcPct val="100000"/>
        </a:lnSpc>
        <a:spcBef>
          <a:spcPct val="0"/>
        </a:spcBef>
        <a:spcAft>
          <a:spcPct val="0"/>
        </a:spcAft>
        <a:defRPr kumimoji="1" sz="1800" b="0" i="0" u="none" kern="1200" baseline="0">
          <a:solidFill>
            <a:schemeClr val="tx1"/>
          </a:solidFill>
          <a:effectLst/>
          <a:latin typeface="Arial" pitchFamily="39" charset="0"/>
          <a:ea typeface="ＭＳ Ｐゴシック" pitchFamily="55" charset="-128"/>
        </a:defRPr>
      </a:lvl3pPr>
      <a:lvl4pPr marL="1371600" algn="l" defTabSz="914400" rtl="0" eaLnBrk="1" fontAlgn="auto" latinLnBrk="0" hangingPunct="1">
        <a:lnSpc>
          <a:spcPct val="100000"/>
        </a:lnSpc>
        <a:spcBef>
          <a:spcPct val="0"/>
        </a:spcBef>
        <a:spcAft>
          <a:spcPct val="0"/>
        </a:spcAft>
        <a:defRPr kumimoji="1" sz="1800" b="0" i="0" u="none" kern="1200" baseline="0">
          <a:solidFill>
            <a:schemeClr val="tx1"/>
          </a:solidFill>
          <a:effectLst/>
          <a:latin typeface="Arial" pitchFamily="39" charset="0"/>
          <a:ea typeface="ＭＳ Ｐゴシック" pitchFamily="55" charset="-128"/>
        </a:defRPr>
      </a:lvl4pPr>
      <a:lvl5pPr marL="1828800" algn="l" defTabSz="914400" rtl="0" eaLnBrk="1" fontAlgn="auto" latinLnBrk="0" hangingPunct="1">
        <a:lnSpc>
          <a:spcPct val="100000"/>
        </a:lnSpc>
        <a:spcBef>
          <a:spcPct val="0"/>
        </a:spcBef>
        <a:spcAft>
          <a:spcPct val="0"/>
        </a:spcAft>
        <a:defRPr kumimoji="1" sz="1800" b="0" i="0" u="none" kern="1200" baseline="0">
          <a:solidFill>
            <a:schemeClr val="tx1"/>
          </a:solidFill>
          <a:effectLst/>
          <a:latin typeface="Arial" pitchFamily="39" charset="0"/>
          <a:ea typeface="ＭＳ Ｐゴシック" pitchFamily="55" charset="-128"/>
        </a:defRPr>
      </a:lvl5pPr>
      <a:lvl6pPr marL="1828800" algn="l" defTabSz="914400" rtl="0" eaLnBrk="1" fontAlgn="auto" latinLnBrk="0" hangingPunct="1">
        <a:lnSpc>
          <a:spcPct val="100000"/>
        </a:lnSpc>
        <a:spcBef>
          <a:spcPct val="0"/>
        </a:spcBef>
        <a:spcAft>
          <a:spcPct val="0"/>
        </a:spcAft>
        <a:defRPr kumimoji="1" sz="1800" b="0" i="0" u="none" kern="1200" baseline="0">
          <a:solidFill>
            <a:schemeClr val="tx1"/>
          </a:solidFill>
          <a:effectLst/>
          <a:latin typeface="Arial" pitchFamily="39" charset="0"/>
          <a:ea typeface="ＭＳ Ｐゴシック" pitchFamily="55" charset="-128"/>
        </a:defRPr>
      </a:lvl6pPr>
      <a:lvl7pPr marL="1828800" algn="l" defTabSz="914400" rtl="0" eaLnBrk="1" fontAlgn="auto" latinLnBrk="0" hangingPunct="1">
        <a:lnSpc>
          <a:spcPct val="100000"/>
        </a:lnSpc>
        <a:spcBef>
          <a:spcPct val="0"/>
        </a:spcBef>
        <a:spcAft>
          <a:spcPct val="0"/>
        </a:spcAft>
        <a:defRPr kumimoji="1" sz="1800" b="0" i="0" u="none" kern="1200" baseline="0">
          <a:solidFill>
            <a:schemeClr val="tx1"/>
          </a:solidFill>
          <a:effectLst/>
          <a:latin typeface="Arial" pitchFamily="39" charset="0"/>
          <a:ea typeface="ＭＳ Ｐゴシック" pitchFamily="55" charset="-128"/>
        </a:defRPr>
      </a:lvl7pPr>
      <a:lvl8pPr marL="1828800" algn="l" defTabSz="914400" rtl="0" eaLnBrk="1" fontAlgn="auto" latinLnBrk="0" hangingPunct="1">
        <a:lnSpc>
          <a:spcPct val="100000"/>
        </a:lnSpc>
        <a:spcBef>
          <a:spcPct val="0"/>
        </a:spcBef>
        <a:spcAft>
          <a:spcPct val="0"/>
        </a:spcAft>
        <a:defRPr kumimoji="1" sz="1800" b="0" i="0" u="none" kern="1200" baseline="0">
          <a:solidFill>
            <a:schemeClr val="tx1"/>
          </a:solidFill>
          <a:effectLst/>
          <a:latin typeface="Arial" pitchFamily="39" charset="0"/>
          <a:ea typeface="ＭＳ Ｐゴシック" pitchFamily="55" charset="-128"/>
        </a:defRPr>
      </a:lvl8pPr>
      <a:lvl9pPr marL="1828800" algn="l" defTabSz="914400" rtl="0" eaLnBrk="1" fontAlgn="auto" latinLnBrk="0" hangingPunct="1">
        <a:lnSpc>
          <a:spcPct val="100000"/>
        </a:lnSpc>
        <a:spcBef>
          <a:spcPct val="0"/>
        </a:spcBef>
        <a:spcAft>
          <a:spcPct val="0"/>
        </a:spcAft>
        <a:defRPr kumimoji="1" sz="1800" b="0" i="0" u="none" kern="1200" baseline="0">
          <a:solidFill>
            <a:schemeClr val="tx1"/>
          </a:solidFill>
          <a:effectLst/>
          <a:latin typeface="Arial" pitchFamily="39" charset="0"/>
          <a:ea typeface="ＭＳ Ｐゴシック" pitchFamily="55" charset="-128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image" Target="../media/image1.jpeg" /><Relationship Id="rId2" Type="http://schemas.openxmlformats.org/officeDocument/2006/relationships/slideLayout" Target="../slideLayouts/slideLayout7.xml" /><Relationship Id="rId3" Type="http://schemas.openxmlformats.org/officeDocument/2006/relationships/notesSlide" Target="../notesSlides/notesSlide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image" Target="../media/image3.png" /><Relationship Id="rId3" Type="http://schemas.openxmlformats.org/officeDocument/2006/relationships/image" Target="../media/image4.png" /><Relationship Id="rId4" Type="http://schemas.openxmlformats.org/officeDocument/2006/relationships/image" Target="../media/image5.png" /><Relationship Id="rId5" Type="http://schemas.openxmlformats.org/officeDocument/2006/relationships/image" Target="../media/image6.png" /><Relationship Id="rId6" Type="http://schemas.openxmlformats.org/officeDocument/2006/relationships/slideLayout" Target="../slideLayouts/slideLayout7.xml" /><Relationship Id="rId7" Type="http://schemas.openxmlformats.org/officeDocument/2006/relationships/notesSlide" Target="../notesSlides/notesSlide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image" Target="../media/image7.png" /><Relationship Id="rId2" Type="http://schemas.openxmlformats.org/officeDocument/2006/relationships/image" Target="../media/image8.png" /><Relationship Id="rId3" Type="http://schemas.openxmlformats.org/officeDocument/2006/relationships/image" Target="../media/image9.png" /><Relationship Id="rId4" Type="http://schemas.openxmlformats.org/officeDocument/2006/relationships/image" Target="../media/image10.png" /><Relationship Id="rId5" Type="http://schemas.openxmlformats.org/officeDocument/2006/relationships/image" Target="../media/image11.png" /><Relationship Id="rId6" Type="http://schemas.openxmlformats.org/officeDocument/2006/relationships/slideLayout" Target="../slideLayouts/slideLayout2.xml" /><Relationship Id="rId7" Type="http://schemas.openxmlformats.org/officeDocument/2006/relationships/notesSlide" Target="../notesSlides/notesSlide3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image" Target="../media/image12.png" /><Relationship Id="rId2" Type="http://schemas.openxmlformats.org/officeDocument/2006/relationships/image" Target="../media/image13.png" /><Relationship Id="rId3" Type="http://schemas.openxmlformats.org/officeDocument/2006/relationships/image" Target="../media/image14.png" /><Relationship Id="rId4" Type="http://schemas.openxmlformats.org/officeDocument/2006/relationships/image" Target="../media/image15.png" /><Relationship Id="rId5" Type="http://schemas.openxmlformats.org/officeDocument/2006/relationships/image" Target="../media/image16.png" /><Relationship Id="rId6" Type="http://schemas.openxmlformats.org/officeDocument/2006/relationships/image" Target="../media/image17.png" /><Relationship Id="rId7" Type="http://schemas.openxmlformats.org/officeDocument/2006/relationships/image" Target="../media/image18.png" /><Relationship Id="rId8" Type="http://schemas.openxmlformats.org/officeDocument/2006/relationships/image" Target="../media/image19.png" /><Relationship Id="rId9" Type="http://schemas.openxmlformats.org/officeDocument/2006/relationships/slideLayout" Target="../slideLayouts/slideLayout6.xml" /><Relationship Id="rId10" Type="http://schemas.openxmlformats.org/officeDocument/2006/relationships/notesSlide" Target="../notesSlides/notesSlide6.xml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image" Target="../media/image12.png" /><Relationship Id="rId2" Type="http://schemas.openxmlformats.org/officeDocument/2006/relationships/image" Target="../media/image13.png" /><Relationship Id="rId3" Type="http://schemas.openxmlformats.org/officeDocument/2006/relationships/image" Target="../media/image14.png" /><Relationship Id="rId4" Type="http://schemas.openxmlformats.org/officeDocument/2006/relationships/image" Target="../media/image15.png" /><Relationship Id="rId5" Type="http://schemas.openxmlformats.org/officeDocument/2006/relationships/image" Target="../media/image16.png" /><Relationship Id="rId6" Type="http://schemas.openxmlformats.org/officeDocument/2006/relationships/image" Target="../media/image17.png" /><Relationship Id="rId7" Type="http://schemas.openxmlformats.org/officeDocument/2006/relationships/image" Target="../media/image18.png" /><Relationship Id="rId8" Type="http://schemas.openxmlformats.org/officeDocument/2006/relationships/image" Target="../media/image19.png" /><Relationship Id="rId9" Type="http://schemas.openxmlformats.org/officeDocument/2006/relationships/image" Target="../media/image20.png" /><Relationship Id="rId10" Type="http://schemas.openxmlformats.org/officeDocument/2006/relationships/slideLayout" Target="../slideLayouts/slideLayout2.xml" /><Relationship Id="rId11" Type="http://schemas.openxmlformats.org/officeDocument/2006/relationships/notesSlide" Target="../notesSlides/notesSlide7.xml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image" Target="../media/image18.png" /><Relationship Id="rId2" Type="http://schemas.openxmlformats.org/officeDocument/2006/relationships/image" Target="../media/image14.png" /><Relationship Id="rId3" Type="http://schemas.openxmlformats.org/officeDocument/2006/relationships/image" Target="../media/image13.png" /><Relationship Id="rId4" Type="http://schemas.openxmlformats.org/officeDocument/2006/relationships/image" Target="../media/image19.png" /><Relationship Id="rId5" Type="http://schemas.openxmlformats.org/officeDocument/2006/relationships/image" Target="../media/image12.png" /><Relationship Id="rId6" Type="http://schemas.openxmlformats.org/officeDocument/2006/relationships/image" Target="../media/image15.png" /><Relationship Id="rId7" Type="http://schemas.openxmlformats.org/officeDocument/2006/relationships/slideLayout" Target="../slideLayouts/slideLayout7.xml" /><Relationship Id="rId8" Type="http://schemas.openxmlformats.org/officeDocument/2006/relationships/notesSlide" Target="../notesSlides/notesSlide8.xml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image" Target="../media/image21.png" /><Relationship Id="rId2" Type="http://schemas.openxmlformats.org/officeDocument/2006/relationships/slideLayout" Target="../slideLayouts/slideLayout2.xml" /><Relationship Id="rId3" Type="http://schemas.openxmlformats.org/officeDocument/2006/relationships/notesSlide" Target="../notesSlides/notesSlide9.xml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0.xml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image" Target="../media/image21.png" /><Relationship Id="rId2" Type="http://schemas.openxmlformats.org/officeDocument/2006/relationships/slideLayout" Target="../slideLayouts/slideLayout6.xml" /><Relationship Id="rId3" Type="http://schemas.openxmlformats.org/officeDocument/2006/relationships/notesSlide" Target="../notesSlides/notesSlide11.xml" 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image" Target="../media/image18.png" /><Relationship Id="rId2" Type="http://schemas.openxmlformats.org/officeDocument/2006/relationships/slideLayout" Target="../slideLayouts/slideLayout2.xml" /><Relationship Id="rId3" Type="http://schemas.openxmlformats.org/officeDocument/2006/relationships/notesSlide" Target="../notesSlides/notesSlide12.xml" 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3.xml" /></Relationships>
</file>

<file path=ppt/slides/_rels/slide14.xml.rels><?xml version="1.0" encoding="UTF-8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notesSlide" Target="../notesSlides/notesSlide14.xml" /></Relationships>
</file>

<file path=ppt/slides/_rels/slide1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5.xml" /></Relationships>
</file>

<file path=ppt/slides/_rels/slide1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6.xml" /></Relationships>
</file>

<file path=ppt/slides/_rels/slide1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7.xml" /></Relationships>
</file>

<file path=ppt/slides/_rels/slide18.xml.rels><?xml version="1.0" encoding="UTF-8"?><Relationships xmlns="http://schemas.openxmlformats.org/package/2006/relationships"><Relationship Id="rId1" Type="http://schemas.openxmlformats.org/officeDocument/2006/relationships/image" Target="../media/image22.png" /><Relationship Id="rId2" Type="http://schemas.openxmlformats.org/officeDocument/2006/relationships/slideLayout" Target="../slideLayouts/slideLayout6.xml" /><Relationship Id="rId3" Type="http://schemas.openxmlformats.org/officeDocument/2006/relationships/notesSlide" Target="../notesSlides/notesSlide18.xml" /></Relationships>
</file>

<file path=ppt/slides/_rels/slide19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9.xml" /></Relationships>
</file>

<file path=ppt/slides/_rels/slide20.xml.rels><?xml version="1.0" encoding="UTF-8"?><Relationships xmlns="http://schemas.openxmlformats.org/package/2006/relationships"><Relationship Id="rId1" Type="http://schemas.openxmlformats.org/officeDocument/2006/relationships/image" Target="../media/image23.png" /><Relationship Id="rId2" Type="http://schemas.openxmlformats.org/officeDocument/2006/relationships/slideLayout" Target="../slideLayouts/slideLayout6.xml" /><Relationship Id="rId3" Type="http://schemas.openxmlformats.org/officeDocument/2006/relationships/notesSlide" Target="../notesSlides/notesSlide20.xml" /></Relationships>
</file>

<file path=ppt/slides/_rels/slide21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21.xml" /></Relationships>
</file>

<file path=ppt/slides/_rels/slide22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22.xml" /></Relationships>
</file>

<file path=ppt/slides/_rels/slide23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23.xml" /></Relationships>
</file>

<file path=ppt/slides/_rels/slide24.xml.rels><?xml version="1.0" encoding="UTF-8"?><Relationships xmlns="http://schemas.openxmlformats.org/package/2006/relationships"><Relationship Id="rId1" Type="http://schemas.openxmlformats.org/officeDocument/2006/relationships/image" Target="../media/image24.png" /><Relationship Id="rId2" Type="http://schemas.openxmlformats.org/officeDocument/2006/relationships/slideLayout" Target="../slideLayouts/slideLayout7.xml" /><Relationship Id="rId3" Type="http://schemas.openxmlformats.org/officeDocument/2006/relationships/notesSlide" Target="../notesSlides/notesSlide24.xml" /></Relationships>
</file>

<file path=ppt/slides/_rels/slide25.xml.rels><?xml version="1.0" encoding="UTF-8"?><Relationships xmlns="http://schemas.openxmlformats.org/package/2006/relationships"><Relationship Id="rId1" Type="http://schemas.openxmlformats.org/officeDocument/2006/relationships/image" Target="../media/image25.png" /><Relationship Id="rId2" Type="http://schemas.openxmlformats.org/officeDocument/2006/relationships/slideLayout" Target="../slideLayouts/slideLayout7.xml" /><Relationship Id="rId3" Type="http://schemas.openxmlformats.org/officeDocument/2006/relationships/notesSlide" Target="../notesSlides/notesSlide25.xml" /></Relationships>
</file>

<file path=ppt/slides/_rels/slide26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26.xml" /></Relationships>
</file>

<file path=ppt/slides/_rels/slide2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7.xml" /></Relationships>
</file>

<file path=ppt/slides/_rels/slide28.xml.rels><?xml version="1.0" encoding="UTF-8"?><Relationships xmlns="http://schemas.openxmlformats.org/package/2006/relationships"><Relationship Id="rId1" Type="http://schemas.openxmlformats.org/officeDocument/2006/relationships/image" Target="../media/image26.emf" /><Relationship Id="rId2" Type="http://schemas.openxmlformats.org/officeDocument/2006/relationships/slideLayout" Target="../slideLayouts/slideLayout7.xml" /><Relationship Id="rId3" Type="http://schemas.openxmlformats.org/officeDocument/2006/relationships/notesSlide" Target="../notesSlides/notesSlide28.xml" /></Relationships>
</file>

<file path=ppt/slides/_rels/slide29.xml.rels><?xml version="1.0" encoding="UTF-8"?><Relationships xmlns="http://schemas.openxmlformats.org/package/2006/relationships"><Relationship Id="rId1" Type="http://schemas.openxmlformats.org/officeDocument/2006/relationships/image" Target="../media/image12.png" /><Relationship Id="rId2" Type="http://schemas.openxmlformats.org/officeDocument/2006/relationships/image" Target="../media/image27.png" /><Relationship Id="rId3" Type="http://schemas.openxmlformats.org/officeDocument/2006/relationships/slideLayout" Target="../slideLayouts/slideLayout7.xml" /><Relationship Id="rId4" Type="http://schemas.openxmlformats.org/officeDocument/2006/relationships/notesSlide" Target="../notesSlides/notesSlide29.xml" /></Relationships>
</file>

<file path=ppt/slides/_rels/slide30.xml.rels><?xml version="1.0" encoding="UTF-8"?><Relationships xmlns="http://schemas.openxmlformats.org/package/2006/relationships"><Relationship Id="rId1" Type="http://schemas.openxmlformats.org/officeDocument/2006/relationships/image" Target="../media/image28.emf" /><Relationship Id="rId2" Type="http://schemas.openxmlformats.org/officeDocument/2006/relationships/slideLayout" Target="../slideLayouts/slideLayout7.xml" /><Relationship Id="rId3" Type="http://schemas.openxmlformats.org/officeDocument/2006/relationships/notesSlide" Target="../notesSlides/notesSlide30.xml" /></Relationships>
</file>

<file path=ppt/slides/_rels/slide31.xml.rels><?xml version="1.0" encoding="UTF-8"?><Relationships xmlns="http://schemas.openxmlformats.org/package/2006/relationships"><Relationship Id="rId1" Type="http://schemas.openxmlformats.org/officeDocument/2006/relationships/image" Target="../media/image29.png" /><Relationship Id="rId2" Type="http://schemas.openxmlformats.org/officeDocument/2006/relationships/image" Target="../media/image30.png" /><Relationship Id="rId3" Type="http://schemas.openxmlformats.org/officeDocument/2006/relationships/image" Target="../media/image31.png" /><Relationship Id="rId4" Type="http://schemas.openxmlformats.org/officeDocument/2006/relationships/slideLayout" Target="../slideLayouts/slideLayout7.xml" /><Relationship Id="rId5" Type="http://schemas.openxmlformats.org/officeDocument/2006/relationships/notesSlide" Target="../notesSlides/notesSlide31.xml" /></Relationships>
</file>

<file path=ppt/slides/_rels/slide32.xml.rels><?xml version="1.0" encoding="UTF-8"?><Relationships xmlns="http://schemas.openxmlformats.org/package/2006/relationships"><Relationship Id="rId1" Type="http://schemas.openxmlformats.org/officeDocument/2006/relationships/image" Target="../media/image32.png" /><Relationship Id="rId2" Type="http://schemas.openxmlformats.org/officeDocument/2006/relationships/slideLayout" Target="../slideLayouts/slideLayout2.xml" /><Relationship Id="rId3" Type="http://schemas.openxmlformats.org/officeDocument/2006/relationships/notesSlide" Target="../notesSlides/notesSlide32.xml" /></Relationships>
</file>

<file path=ppt/slides/_rels/slide33.xml.rels><?xml version="1.0" encoding="UTF-8"?><Relationships xmlns="http://schemas.openxmlformats.org/package/2006/relationships"><Relationship Id="rId1" Type="http://schemas.openxmlformats.org/officeDocument/2006/relationships/image" Target="../media/image32.png" /><Relationship Id="rId2" Type="http://schemas.openxmlformats.org/officeDocument/2006/relationships/slideLayout" Target="../slideLayouts/slideLayout2.xml" /><Relationship Id="rId3" Type="http://schemas.openxmlformats.org/officeDocument/2006/relationships/notesSlide" Target="../notesSlides/notesSlide33.xml" /></Relationships>
</file>

<file path=ppt/slides/_rels/slide3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4.xml" /></Relationships>
</file>

<file path=ppt/slides/_rels/slide35.xml.rels><?xml version="1.0" encoding="UTF-8"?><Relationships xmlns="http://schemas.openxmlformats.org/package/2006/relationships"><Relationship Id="rId1" Type="http://schemas.openxmlformats.org/officeDocument/2006/relationships/image" Target="../media/image33.png" /><Relationship Id="rId2" Type="http://schemas.openxmlformats.org/officeDocument/2006/relationships/slideLayout" Target="../slideLayouts/slideLayout2.xml" /><Relationship Id="rId3" Type="http://schemas.openxmlformats.org/officeDocument/2006/relationships/notesSlide" Target="../notesSlides/notesSlide35.xml" /></Relationships>
</file>

<file path=ppt/slides/_rels/slide36.xml.rels><?xml version="1.0" encoding="UTF-8"?><Relationships xmlns="http://schemas.openxmlformats.org/package/2006/relationships"><Relationship Id="rId1" Type="http://schemas.openxmlformats.org/officeDocument/2006/relationships/image" Target="../media/image34.emf" /><Relationship Id="rId2" Type="http://schemas.openxmlformats.org/officeDocument/2006/relationships/slideLayout" Target="../slideLayouts/slideLayout2.xml" /><Relationship Id="rId3" Type="http://schemas.openxmlformats.org/officeDocument/2006/relationships/notesSlide" Target="../notesSlides/notesSlide36.xml" /></Relationships>
</file>

<file path=ppt/slides/_rels/slide37.xml.rels><?xml version="1.0" encoding="UTF-8"?><Relationships xmlns="http://schemas.openxmlformats.org/package/2006/relationships"><Relationship Id="rId1" Type="http://schemas.openxmlformats.org/officeDocument/2006/relationships/image" Target="../media/image35.png" /><Relationship Id="rId2" Type="http://schemas.openxmlformats.org/officeDocument/2006/relationships/slideLayout" Target="../slideLayouts/slideLayout2.xml" /><Relationship Id="rId3" Type="http://schemas.openxmlformats.org/officeDocument/2006/relationships/notesSlide" Target="../notesSlides/notesSlide37.xml" /></Relationships>
</file>

<file path=ppt/slides/_rels/slide38.xml.rels><?xml version="1.0" encoding="UTF-8"?><Relationships xmlns="http://schemas.openxmlformats.org/package/2006/relationships"><Relationship Id="rId1" Type="http://schemas.openxmlformats.org/officeDocument/2006/relationships/image" Target="../media/image36.png" /><Relationship Id="rId2" Type="http://schemas.openxmlformats.org/officeDocument/2006/relationships/slideLayout" Target="../slideLayouts/slideLayout2.xml" /><Relationship Id="rId3" Type="http://schemas.openxmlformats.org/officeDocument/2006/relationships/notesSlide" Target="../notesSlides/notesSlide38.xml" /></Relationships>
</file>

<file path=ppt/slides/_rels/slide3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9.xml" /></Relationships>
</file>

<file path=ppt/slides/_rels/slide40.xml.rels><?xml version="1.0" encoding="UTF-8"?><Relationships xmlns="http://schemas.openxmlformats.org/package/2006/relationships"><Relationship Id="rId1" Type="http://schemas.openxmlformats.org/officeDocument/2006/relationships/image" Target="../media/image37.png" /><Relationship Id="rId2" Type="http://schemas.openxmlformats.org/officeDocument/2006/relationships/image" Target="../media/image38.png" /><Relationship Id="rId3" Type="http://schemas.openxmlformats.org/officeDocument/2006/relationships/image" Target="../media/image39.png" /><Relationship Id="rId4" Type="http://schemas.openxmlformats.org/officeDocument/2006/relationships/image" Target="../media/image40.png" /><Relationship Id="rId5" Type="http://schemas.openxmlformats.org/officeDocument/2006/relationships/slideLayout" Target="../slideLayouts/slideLayout7.xml" /><Relationship Id="rId6" Type="http://schemas.openxmlformats.org/officeDocument/2006/relationships/notesSlide" Target="../notesSlides/notesSlide40.xml" /></Relationships>
</file>

<file path=ppt/slides/_rels/slide41.xml.rels><?xml version="1.0" encoding="UTF-8"?><Relationships xmlns="http://schemas.openxmlformats.org/package/2006/relationships"><Relationship Id="rId1" Type="http://schemas.openxmlformats.org/officeDocument/2006/relationships/image" Target="../media/image41.png" /><Relationship Id="rId2" Type="http://schemas.openxmlformats.org/officeDocument/2006/relationships/slideLayout" Target="../slideLayouts/slideLayout7.xml" /><Relationship Id="rId3" Type="http://schemas.openxmlformats.org/officeDocument/2006/relationships/notesSlide" Target="../notesSlides/notesSlide41.xml" /></Relationships>
</file>

<file path=ppt/slides/_rels/slide42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42.xml" /></Relationships>
</file>

<file path=ppt/slides/_rels/slide43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43.xml" /></Relationships>
</file>

<file path=ppt/slides/_rels/slide44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44.xml" /></Relationships>
</file>

<file path=ppt/slides/_rels/slide45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45.xml" /></Relationships>
</file>

<file path=ppt/slides/_rels/slide46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46.xml" /></Relationships>
</file>

<file path=ppt/slides/_rels/slide47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47.xml" /></Relationships>
</file>

<file path=ppt/slides/_rels/slide4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8.xml" /></Relationships>
</file>

<file path=ppt/slides/_rels/slide49.xml.rels><?xml version="1.0" encoding="UTF-8"?><Relationships xmlns="http://schemas.openxmlformats.org/package/2006/relationships"><Relationship Id="rId1" Type="http://schemas.openxmlformats.org/officeDocument/2006/relationships/image" Target="../media/image42.png" /><Relationship Id="rId2" Type="http://schemas.openxmlformats.org/officeDocument/2006/relationships/image" Target="../media/image43.png" /><Relationship Id="rId3" Type="http://schemas.openxmlformats.org/officeDocument/2006/relationships/audio" Target="#" TargetMode="External" /><Relationship Id="rId4" Type="http://schemas.microsoft.com/office/2007/relationships/media" Target="#" TargetMode="External" /><Relationship Id="rId5" Type="http://schemas.openxmlformats.org/officeDocument/2006/relationships/image" Target="../media/image44.png" /><Relationship Id="rId6" Type="http://schemas.openxmlformats.org/officeDocument/2006/relationships/slideLayout" Target="../slideLayouts/slideLayout2.xml" /><Relationship Id="rId7" Type="http://schemas.openxmlformats.org/officeDocument/2006/relationships/notesSlide" Target="../notesSlides/notesSlide49.xml" /></Relationships>
</file>

<file path=ppt/slides/_rels/slide50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50.xml" /></Relationships>
</file>

<file path=ppt/slides/_rels/slide5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1.xml" /></Relationships>
</file>

<file path=ppt/slides/_rels/slide5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2.xml" /></Relationships>
</file>

<file path=ppt/slides/_rels/slide5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3.xml" /></Relationships>
</file>

<file path=ppt/slides/_rels/slide54.xml.rels><?xml version="1.0" encoding="UTF-8"?><Relationships xmlns="http://schemas.openxmlformats.org/package/2006/relationships"><Relationship Id="rId1" Type="http://schemas.openxmlformats.org/officeDocument/2006/relationships/image" Target="../media/image45.emf" /><Relationship Id="rId2" Type="http://schemas.openxmlformats.org/officeDocument/2006/relationships/slideLayout" Target="../slideLayouts/slideLayout7.xml" /><Relationship Id="rId3" Type="http://schemas.openxmlformats.org/officeDocument/2006/relationships/notesSlide" Target="../notesSlides/notesSlide54.xml" /></Relationships>
</file>

<file path=ppt/slides/_rels/slide55.xml.rels><?xml version="1.0" encoding="UTF-8"?><Relationships xmlns="http://schemas.openxmlformats.org/package/2006/relationships"><Relationship Id="rId1" Type="http://schemas.openxmlformats.org/officeDocument/2006/relationships/image" Target="../media/image45.emf" /><Relationship Id="rId2" Type="http://schemas.openxmlformats.org/officeDocument/2006/relationships/slideLayout" Target="../slideLayouts/slideLayout7.xml" /><Relationship Id="rId3" Type="http://schemas.openxmlformats.org/officeDocument/2006/relationships/notesSlide" Target="../notesSlides/notesSlide55.xml" /></Relationships>
</file>

<file path=ppt/slides/_rels/slide56.xml.rels><?xml version="1.0" encoding="UTF-8"?><Relationships xmlns="http://schemas.openxmlformats.org/package/2006/relationships"><Relationship Id="rId1" Type="http://schemas.openxmlformats.org/officeDocument/2006/relationships/image" Target="../media/image46.png" /><Relationship Id="rId2" Type="http://schemas.microsoft.com/office/2007/relationships/hdphoto" Target="../media/hdphoto1.wdp" /><Relationship Id="rId3" Type="http://schemas.openxmlformats.org/officeDocument/2006/relationships/image" Target="../media/image47.png" /><Relationship Id="rId4" Type="http://schemas.microsoft.com/office/2007/relationships/hdphoto" Target="../media/hdphoto2.wdp" /><Relationship Id="rId5" Type="http://schemas.openxmlformats.org/officeDocument/2006/relationships/image" Target="../media/image48.png" /><Relationship Id="rId6" Type="http://schemas.microsoft.com/office/2007/relationships/hdphoto" Target="../media/hdphoto3.wdp" /><Relationship Id="rId7" Type="http://schemas.openxmlformats.org/officeDocument/2006/relationships/image" Target="../media/image49.png" /><Relationship Id="rId8" Type="http://schemas.microsoft.com/office/2007/relationships/hdphoto" Target="../media/hdphoto4.wdp" /><Relationship Id="rId9" Type="http://schemas.openxmlformats.org/officeDocument/2006/relationships/slideLayout" Target="../slideLayouts/slideLayout7.xml" /><Relationship Id="rId10" Type="http://schemas.openxmlformats.org/officeDocument/2006/relationships/notesSlide" Target="../notesSlides/notesSlide56.xml" /></Relationships>
</file>

<file path=ppt/slides/_rels/slide57.xml.rels><?xml version="1.0" encoding="UTF-8"?><Relationships xmlns="http://schemas.openxmlformats.org/package/2006/relationships"><Relationship Id="rId1" Type="http://schemas.openxmlformats.org/officeDocument/2006/relationships/image" Target="../media/image50.png" /><Relationship Id="rId2" Type="http://schemas.openxmlformats.org/officeDocument/2006/relationships/slideLayout" Target="../slideLayouts/slideLayout7.xml" /><Relationship Id="rId3" Type="http://schemas.openxmlformats.org/officeDocument/2006/relationships/notesSlide" Target="../notesSlides/notesSlide57.xml" /></Relationships>
</file>

<file path=ppt/slides/_rels/slide58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58.xml" /></Relationships>
</file>

<file path=ppt/slides/_rels/slide59.xml.rels><?xml version="1.0" encoding="UTF-8"?><Relationships xmlns="http://schemas.openxmlformats.org/package/2006/relationships"><Relationship Id="rId1" Type="http://schemas.openxmlformats.org/officeDocument/2006/relationships/image" Target="../media/image51.jpeg" /><Relationship Id="rId2" Type="http://schemas.openxmlformats.org/officeDocument/2006/relationships/slideLayout" Target="../slideLayouts/slideLayout2.xml" /><Relationship Id="rId3" Type="http://schemas.openxmlformats.org/officeDocument/2006/relationships/notesSlide" Target="../notesSlides/notesSlide59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pic>
        <p:nvPicPr>
          <p:cNvPr id="1107" name="図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162675"/>
          </a:xfrm>
          <a:prstGeom prst="rect">
            <a:avLst/>
          </a:prstGeom>
          <a:noFill/>
          <a:ln>
            <a:miter/>
          </a:ln>
        </p:spPr>
      </p:pic>
      <p:sp>
        <p:nvSpPr>
          <p:cNvPr id="1108" name="Rectangle 2"/>
          <p:cNvSpPr>
            <a:spLocks noGrp="1" noChangeArrowheads="1"/>
          </p:cNvSpPr>
          <p:nvPr>
            <p:ph type="ctrTitle" sz="full" idx="4294967295"/>
          </p:nvPr>
        </p:nvSpPr>
        <p:spPr>
          <a:xfrm>
            <a:off x="0" y="2420937"/>
            <a:ext cx="9144000" cy="1470025"/>
          </a:xfrm>
          <a:solidFill>
            <a:schemeClr val="bg1">
              <a:alpha val="72000"/>
            </a:schemeClr>
          </a:solidFill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5000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400" b="1" i="0" u="none" strike="noStrike" kern="1200" cap="none" spc="0" normalizeH="0" baseline="0" noProof="0" smtClean="0">
                <a:ln>
                  <a:noFill/>
                </a:ln>
                <a:solidFill>
                  <a:srgbClr val="0000C0"/>
                </a:solidFill>
                <a:effectLst/>
                <a:uLnTx/>
                <a:uFillTx/>
                <a:latin typeface="+mj-lt"/>
                <a:ea typeface="Meiryo UI" panose="020B0604030504040204" pitchFamily="50" charset="-128"/>
                <a:cs typeface="Arial Unicode MS" panose="020B0604020202020204" pitchFamily="50" charset="-128"/>
              </a:rPr>
              <a:t>高校生消費者教育出前講座</a:t>
            </a:r>
            <a:br>
              <a:rPr kumimoji="1" lang="ja-JP" altLang="en-US" sz="5400" b="0" i="0" u="none" strike="noStrike" kern="1200" cap="none" spc="0" normalizeH="0" baseline="0" noProof="0" smtClean="0">
                <a:ln>
                  <a:noFill/>
                </a:ln>
                <a:solidFill>
                  <a:srgbClr val="000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Meiryo UI" panose="020B0604030504040204" pitchFamily="50" charset="-128"/>
                <a:cs typeface="Arial Unicode MS" panose="020B0604020202020204" pitchFamily="50" charset="-128"/>
              </a:rPr>
            </a:br>
            <a:r>
              <a:rPr kumimoji="1" lang="ja-JP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srgbClr val="0000C0"/>
                </a:solidFill>
                <a:effectLst/>
                <a:uLnTx/>
                <a:uFillTx/>
                <a:latin typeface="+mj-lt"/>
                <a:ea typeface="Meiryo UI" panose="020B0604030504040204" pitchFamily="50" charset="-128"/>
                <a:cs typeface="Arial Unicode MS" panose="020B0604020202020204" pitchFamily="50" charset="-128"/>
              </a:rPr>
              <a:t>県立○○高等学校</a:t>
            </a:r>
            <a:endParaRPr>
              <a:solidFill>
                <a:srgbClr val="0000C0"/>
              </a:solidFill>
            </a:endParaRPr>
          </a:p>
        </p:txBody>
      </p:sp>
      <p:sp>
        <p:nvSpPr>
          <p:cNvPr id="1109" name="Rectangle 6"/>
          <p:cNvSpPr>
            <a:spLocks noChangeArrowheads="1"/>
          </p:cNvSpPr>
          <p:nvPr/>
        </p:nvSpPr>
        <p:spPr>
          <a:xfrm>
            <a:off x="3492500" y="6354762"/>
            <a:ext cx="5651500" cy="503238"/>
          </a:xfrm>
          <a:prstGeom prst="rect">
            <a:avLst/>
          </a:prstGeom>
          <a:noFill/>
          <a:ln>
            <a:miter/>
          </a:ln>
        </p:spPr>
        <p:txBody>
          <a:bodyPr vert="horz" wrap="square"/>
          <a:lstStyle/>
          <a:p>
            <a:pPr eaLnBrk="1" fontAlgn="base" latinLnBrk="0" hangingPunct="1">
              <a:spcBef>
                <a:spcPct val="20000"/>
              </a:spcBef>
            </a:pPr>
            <a:r>
              <a:rPr lang="ja-JP" altLang="en-US" sz="2400">
                <a:solidFill>
                  <a:srgbClr val="006600"/>
                </a:solidFill>
                <a:effectLst/>
                <a:ea typeface="Meiryo UI" pitchFamily="55" charset="-128"/>
              </a:rPr>
              <a:t>　</a:t>
            </a:r>
            <a:r>
              <a:rPr lang="ja-JP" altLang="en-US" sz="2400">
                <a:solidFill>
                  <a:srgbClr val="0000C0"/>
                </a:solidFill>
                <a:effectLst/>
                <a:ea typeface="Meiryo UI" pitchFamily="55" charset="-128"/>
              </a:rPr>
              <a:t>静岡県消費者教育講師　　○○　○○</a:t>
            </a:r>
            <a:endParaRPr>
              <a:solidFill>
                <a:srgbClr val="0000C0"/>
              </a:solidFill>
            </a:endParaRPr>
          </a:p>
          <a:p>
            <a:pPr algn="ctr" eaLnBrk="1" fontAlgn="base" latinLnBrk="0" hangingPunct="1">
              <a:spcBef>
                <a:spcPct val="20000"/>
              </a:spcBef>
            </a:pPr>
            <a:endParaRPr lang="en-US" altLang="ja-JP" sz="2400">
              <a:solidFill>
                <a:srgbClr val="0000C0"/>
              </a:solidFill>
              <a:effectLst/>
              <a:ea typeface="Meiryo UI" pitchFamily="55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sp>
        <p:nvSpPr>
          <p:cNvPr id="1115" name="Rectangle 2"/>
          <p:cNvSpPr>
            <a:spLocks noGrp="1" noChangeArrowheads="1"/>
          </p:cNvSpPr>
          <p:nvPr>
            <p:ph type="title" sz="full" idx="4294967295"/>
          </p:nvPr>
        </p:nvSpPr>
        <p:spPr>
          <a:xfrm>
            <a:off x="0" y="0"/>
            <a:ext cx="9144000" cy="836612"/>
          </a:xfrm>
          <a:solidFill>
            <a:srgbClr val="0000C0">
              <a:alpha val="99000"/>
            </a:srgbClr>
          </a:solidFill>
        </p:spPr>
        <p:txBody>
          <a:bodyPr vert="horz" wrap="square" lIns="91440" tIns="45720" rIns="91440" bIns="45720" anchor="ctr"/>
          <a:lstStyle/>
          <a:p>
            <a:pPr eaLnBrk="1" fontAlgn="base" latinLnBrk="0" hangingPunct="1"/>
            <a:r>
              <a:rPr lang="ja-JP" altLang="en-US" sz="4000" b="1">
                <a:solidFill>
                  <a:schemeClr val="bg1"/>
                </a:solidFill>
                <a:effectLst/>
                <a:ea typeface="Meiryo UI" pitchFamily="55" charset="-128"/>
              </a:rPr>
              <a:t>消費生活センターとは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1116" name="四角形 6"/>
          <p:cNvSpPr>
            <a:spLocks noChangeArrowheads="1"/>
          </p:cNvSpPr>
          <p:nvPr/>
        </p:nvSpPr>
        <p:spPr>
          <a:xfrm>
            <a:off x="0" y="1898650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eaLnBrk="1" fontAlgn="base" latinLnBrk="0" hangingPunct="1"/>
            <a:endParaRPr lang="ja-JP" altLang="en-US"/>
          </a:p>
        </p:txBody>
      </p:sp>
      <p:sp>
        <p:nvSpPr>
          <p:cNvPr id="1117" name="四角形 8"/>
          <p:cNvSpPr>
            <a:spLocks noChangeArrowheads="1"/>
          </p:cNvSpPr>
          <p:nvPr/>
        </p:nvSpPr>
        <p:spPr>
          <a:xfrm>
            <a:off x="0" y="1752600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eaLnBrk="1" fontAlgn="base" latinLnBrk="0" hangingPunct="1"/>
            <a:endParaRPr lang="ja-JP" altLang="en-US"/>
          </a:p>
        </p:txBody>
      </p:sp>
      <p:pic>
        <p:nvPicPr>
          <p:cNvPr id="1118" name="_x380716120" descr="cif000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92950" y="3284537"/>
            <a:ext cx="1246187" cy="2071688"/>
          </a:xfrm>
          <a:prstGeom prst="rect">
            <a:avLst/>
          </a:prstGeom>
          <a:noFill/>
          <a:ln>
            <a:miter/>
          </a:ln>
        </p:spPr>
      </p:pic>
      <p:sp>
        <p:nvSpPr>
          <p:cNvPr id="1119" name="四角形 10"/>
          <p:cNvSpPr>
            <a:spLocks noChangeArrowheads="1"/>
          </p:cNvSpPr>
          <p:nvPr/>
        </p:nvSpPr>
        <p:spPr>
          <a:xfrm>
            <a:off x="0" y="1858962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eaLnBrk="1" fontAlgn="base" latinLnBrk="0" hangingPunct="1"/>
            <a:endParaRPr lang="ja-JP" altLang="en-US"/>
          </a:p>
        </p:txBody>
      </p:sp>
      <p:pic>
        <p:nvPicPr>
          <p:cNvPr id="1120" name="_x382330376" descr="cif0000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1650" y="2255837"/>
            <a:ext cx="1751012" cy="1625600"/>
          </a:xfrm>
          <a:prstGeom prst="rect">
            <a:avLst/>
          </a:prstGeom>
          <a:noFill/>
          <a:ln>
            <a:miter/>
          </a:ln>
        </p:spPr>
      </p:pic>
      <p:sp>
        <p:nvSpPr>
          <p:cNvPr id="1121" name="四角形 12"/>
          <p:cNvSpPr>
            <a:spLocks noChangeArrowheads="1"/>
          </p:cNvSpPr>
          <p:nvPr/>
        </p:nvSpPr>
        <p:spPr>
          <a:xfrm>
            <a:off x="0" y="1793875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eaLnBrk="1" fontAlgn="base" latinLnBrk="0" hangingPunct="1"/>
            <a:endParaRPr lang="ja-JP" altLang="en-US"/>
          </a:p>
        </p:txBody>
      </p:sp>
      <p:pic>
        <p:nvPicPr>
          <p:cNvPr id="1122" name="_x382353736" descr="cif0000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8125" y="981075"/>
            <a:ext cx="1355725" cy="1698625"/>
          </a:xfrm>
          <a:prstGeom prst="rect">
            <a:avLst/>
          </a:prstGeom>
          <a:noFill/>
          <a:ln>
            <a:miter/>
          </a:ln>
        </p:spPr>
      </p:pic>
      <p:sp>
        <p:nvSpPr>
          <p:cNvPr id="1123" name="_x382330296"/>
          <p:cNvSpPr>
            <a:spLocks noChangeArrowheads="1"/>
          </p:cNvSpPr>
          <p:nvPr/>
        </p:nvSpPr>
        <p:spPr>
          <a:xfrm>
            <a:off x="6419850" y="2616200"/>
            <a:ext cx="2033587" cy="803275"/>
          </a:xfrm>
          <a:prstGeom prst="rect">
            <a:avLst/>
          </a:prstGeom>
          <a:noFill/>
          <a:ln>
            <a:miter/>
          </a:ln>
        </p:spPr>
        <p:txBody>
          <a:bodyPr vert="horz" wrap="square" anchor="ctr"/>
          <a:lstStyle/>
          <a:p>
            <a:pPr algn="ctr" eaLnBrk="1" fontAlgn="base" latinLnBrk="0" hangingPunct="1"/>
            <a:r>
              <a:rPr lang="ja-JP" altLang="en-US" sz="2000">
                <a:solidFill>
                  <a:srgbClr val="000000"/>
                </a:solidFill>
                <a:effectLst/>
                <a:latin typeface="HG丸ｺﾞｼｯｸM-PRO" pitchFamily="55" charset="-128"/>
                <a:ea typeface="Meiryo UI" pitchFamily="55" charset="-128"/>
              </a:rPr>
              <a:t>カラーコンタクトで</a:t>
            </a:r>
            <a:endParaRPr lang="ja-JP" altLang="en-US" sz="2000">
              <a:ea typeface="Meiryo UI" pitchFamily="55" charset="-128"/>
            </a:endParaRPr>
          </a:p>
          <a:p>
            <a:pPr algn="ctr" eaLnBrk="1" fontAlgn="base" latinLnBrk="0" hangingPunct="1"/>
            <a:r>
              <a:rPr lang="ja-JP" altLang="en-US" sz="2000">
                <a:solidFill>
                  <a:srgbClr val="000000"/>
                </a:solidFill>
                <a:effectLst/>
                <a:latin typeface="HG丸ｺﾞｼｯｸM-PRO" pitchFamily="55" charset="-128"/>
                <a:ea typeface="Meiryo UI" pitchFamily="55" charset="-128"/>
              </a:rPr>
              <a:t>目に傷がついた</a:t>
            </a:r>
          </a:p>
        </p:txBody>
      </p:sp>
      <p:sp>
        <p:nvSpPr>
          <p:cNvPr id="1124" name="_x382390216"/>
          <p:cNvSpPr>
            <a:spLocks noChangeArrowheads="1"/>
          </p:cNvSpPr>
          <p:nvPr/>
        </p:nvSpPr>
        <p:spPr>
          <a:xfrm>
            <a:off x="4716462" y="3789362"/>
            <a:ext cx="1770063" cy="1009650"/>
          </a:xfrm>
          <a:prstGeom prst="rect">
            <a:avLst/>
          </a:prstGeom>
          <a:noFill/>
          <a:ln>
            <a:miter/>
          </a:ln>
        </p:spPr>
        <p:txBody>
          <a:bodyPr vert="horz" wrap="square" anchor="ctr"/>
          <a:lstStyle/>
          <a:p>
            <a:pPr algn="ctr" eaLnBrk="1" fontAlgn="base" latinLnBrk="0" hangingPunct="1"/>
            <a:r>
              <a:rPr lang="ja-JP" altLang="en-US" sz="2000">
                <a:solidFill>
                  <a:srgbClr val="000000"/>
                </a:solidFill>
                <a:effectLst/>
                <a:latin typeface="HG丸ｺﾞｼｯｸM-PRO" pitchFamily="55" charset="-128"/>
                <a:ea typeface="Meiryo UI" pitchFamily="55" charset="-128"/>
              </a:rPr>
              <a:t>スマホ充電中に</a:t>
            </a:r>
            <a:endParaRPr lang="ja-JP" altLang="en-US" sz="2000">
              <a:ea typeface="Meiryo UI" pitchFamily="55" charset="-128"/>
            </a:endParaRPr>
          </a:p>
          <a:p>
            <a:pPr algn="ctr" eaLnBrk="1" fontAlgn="base" latinLnBrk="0" hangingPunct="1"/>
            <a:r>
              <a:rPr lang="ja-JP" altLang="en-US" sz="2000">
                <a:solidFill>
                  <a:srgbClr val="000000"/>
                </a:solidFill>
                <a:effectLst/>
                <a:latin typeface="HG丸ｺﾞｼｯｸM-PRO" pitchFamily="55" charset="-128"/>
                <a:ea typeface="Meiryo UI" pitchFamily="55" charset="-128"/>
              </a:rPr>
              <a:t>コネクターから</a:t>
            </a:r>
          </a:p>
          <a:p>
            <a:pPr algn="ctr" eaLnBrk="1" fontAlgn="base" latinLnBrk="0" hangingPunct="1"/>
            <a:r>
              <a:rPr lang="ja-JP" altLang="en-US" sz="2000">
                <a:solidFill>
                  <a:srgbClr val="000000"/>
                </a:solidFill>
                <a:effectLst/>
                <a:latin typeface="HG丸ｺﾞｼｯｸM-PRO" pitchFamily="55" charset="-128"/>
                <a:ea typeface="Meiryo UI" pitchFamily="55" charset="-128"/>
              </a:rPr>
              <a:t>発煙・発火した</a:t>
            </a:r>
          </a:p>
        </p:txBody>
      </p:sp>
      <p:sp>
        <p:nvSpPr>
          <p:cNvPr id="1125" name="_x382372456"/>
          <p:cNvSpPr>
            <a:spLocks noChangeArrowheads="1"/>
          </p:cNvSpPr>
          <p:nvPr/>
        </p:nvSpPr>
        <p:spPr>
          <a:xfrm>
            <a:off x="6877050" y="5373687"/>
            <a:ext cx="1770062" cy="503238"/>
          </a:xfrm>
          <a:prstGeom prst="rect">
            <a:avLst/>
          </a:prstGeom>
          <a:noFill/>
          <a:ln>
            <a:miter/>
          </a:ln>
        </p:spPr>
        <p:txBody>
          <a:bodyPr vert="horz" wrap="square" anchor="ctr"/>
          <a:lstStyle/>
          <a:p>
            <a:pPr algn="ctr" eaLnBrk="1" fontAlgn="base" latinLnBrk="0" hangingPunct="1"/>
            <a:r>
              <a:rPr lang="ja-JP" altLang="en-US" sz="2000">
                <a:solidFill>
                  <a:srgbClr val="000000"/>
                </a:solidFill>
                <a:effectLst/>
                <a:latin typeface="HG丸ｺﾞｼｯｸM-PRO" pitchFamily="55" charset="-128"/>
                <a:ea typeface="Meiryo UI" pitchFamily="55" charset="-128"/>
              </a:rPr>
              <a:t>化学繊維の服でかぶれた</a:t>
            </a:r>
          </a:p>
        </p:txBody>
      </p:sp>
      <p:pic>
        <p:nvPicPr>
          <p:cNvPr id="1126" name="図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650" y="1030287"/>
            <a:ext cx="1873250" cy="1762125"/>
          </a:xfrm>
          <a:prstGeom prst="rect">
            <a:avLst/>
          </a:prstGeom>
          <a:noFill/>
          <a:ln>
            <a:miter/>
          </a:ln>
        </p:spPr>
      </p:pic>
      <p:sp>
        <p:nvSpPr>
          <p:cNvPr id="1127" name="四角形 25"/>
          <p:cNvSpPr>
            <a:spLocks noChangeArrowheads="1"/>
          </p:cNvSpPr>
          <p:nvPr/>
        </p:nvSpPr>
        <p:spPr>
          <a:xfrm>
            <a:off x="0" y="436493"/>
            <a:ext cx="182880" cy="368439"/>
          </a:xfrm>
          <a:prstGeom prst="rect">
            <a:avLst/>
          </a:prstGeom>
          <a:solidFill>
            <a:srgbClr val="0000C0"/>
          </a:solidFill>
          <a:ln>
            <a:miter/>
          </a:ln>
        </p:spPr>
        <p:txBody>
          <a:bodyPr vert="horz" wrap="none" anchor="ctr">
            <a:spAutoFit/>
          </a:bodyPr>
          <a:lstStyle/>
          <a:p>
            <a:pPr eaLnBrk="1" fontAlgn="base" latinLnBrk="0" hangingPunct="1"/>
            <a:endParaRPr lang="ja-JP" altLang="en-US">
              <a:solidFill>
                <a:schemeClr val="bg1"/>
              </a:solidFill>
            </a:endParaRPr>
          </a:p>
        </p:txBody>
      </p:sp>
      <p:sp>
        <p:nvSpPr>
          <p:cNvPr id="1128" name="_x382390216"/>
          <p:cNvSpPr>
            <a:spLocks noChangeArrowheads="1"/>
          </p:cNvSpPr>
          <p:nvPr/>
        </p:nvSpPr>
        <p:spPr>
          <a:xfrm>
            <a:off x="903287" y="2841625"/>
            <a:ext cx="2663825" cy="577850"/>
          </a:xfrm>
          <a:prstGeom prst="rect">
            <a:avLst/>
          </a:prstGeom>
          <a:noFill/>
          <a:ln>
            <a:miter/>
          </a:ln>
        </p:spPr>
        <p:txBody>
          <a:bodyPr vert="horz" wrap="square" anchor="ctr"/>
          <a:lstStyle/>
          <a:p>
            <a:pPr algn="ctr" eaLnBrk="1" fontAlgn="base" latinLnBrk="0" hangingPunct="1"/>
            <a:r>
              <a:rPr lang="ja-JP" altLang="en-US" sz="2000">
                <a:solidFill>
                  <a:srgbClr val="000000"/>
                </a:solidFill>
                <a:effectLst/>
                <a:latin typeface="HG丸ｺﾞｼｯｸM-PRO" pitchFamily="55" charset="-128"/>
                <a:ea typeface="Meiryo UI" pitchFamily="55" charset="-128"/>
              </a:rPr>
              <a:t>代金を支払ったのに</a:t>
            </a:r>
          </a:p>
          <a:p>
            <a:pPr algn="ctr" eaLnBrk="1" fontAlgn="base" latinLnBrk="0" hangingPunct="1"/>
            <a:r>
              <a:rPr lang="ja-JP" altLang="en-US" sz="2000">
                <a:solidFill>
                  <a:srgbClr val="000000"/>
                </a:solidFill>
                <a:effectLst/>
                <a:latin typeface="HG丸ｺﾞｼｯｸM-PRO" pitchFamily="55" charset="-128"/>
                <a:ea typeface="Meiryo UI" pitchFamily="55" charset="-128"/>
              </a:rPr>
              <a:t>商品が届かない</a:t>
            </a:r>
          </a:p>
        </p:txBody>
      </p:sp>
      <p:sp>
        <p:nvSpPr>
          <p:cNvPr id="1129" name="テキスト 29"/>
          <p:cNvSpPr txBox="1">
            <a:spLocks noChangeArrowheads="1"/>
          </p:cNvSpPr>
          <p:nvPr/>
        </p:nvSpPr>
        <p:spPr>
          <a:xfrm>
            <a:off x="4370387" y="6089650"/>
            <a:ext cx="4572000" cy="636587"/>
          </a:xfrm>
          <a:prstGeom prst="rect">
            <a:avLst/>
          </a:prstGeom>
          <a:noFill/>
          <a:ln w="57150">
            <a:solidFill>
              <a:srgbClr val="009999"/>
            </a:solidFill>
            <a:miter/>
          </a:ln>
        </p:spPr>
        <p:txBody>
          <a:bodyPr vert="horz" wrap="square">
            <a:spAutoFit/>
          </a:bodyPr>
          <a:lstStyle/>
          <a:p>
            <a:pPr algn="ctr" eaLnBrk="1" fontAlgn="base" latinLnBrk="0" hangingPunct="1">
              <a:spcBef>
                <a:spcPct val="50000"/>
              </a:spcBef>
            </a:pPr>
            <a:r>
              <a:rPr lang="ja-JP" altLang="en-US" sz="3200" b="1">
                <a:ea typeface="Meiryo UI" pitchFamily="55" charset="-128"/>
              </a:rPr>
              <a:t>製品やサービスでの事故</a:t>
            </a:r>
          </a:p>
        </p:txBody>
      </p:sp>
      <p:sp>
        <p:nvSpPr>
          <p:cNvPr id="1130" name="テキスト 30"/>
          <p:cNvSpPr txBox="1">
            <a:spLocks noChangeArrowheads="1"/>
          </p:cNvSpPr>
          <p:nvPr/>
        </p:nvSpPr>
        <p:spPr>
          <a:xfrm>
            <a:off x="903287" y="6089650"/>
            <a:ext cx="2879725" cy="583883"/>
          </a:xfrm>
          <a:prstGeom prst="rect">
            <a:avLst/>
          </a:prstGeom>
          <a:solidFill>
            <a:srgbClr val="FFFFFF"/>
          </a:solidFill>
          <a:ln w="57150">
            <a:solidFill>
              <a:srgbClr val="FF5780"/>
            </a:solidFill>
            <a:miter/>
          </a:ln>
        </p:spPr>
        <p:txBody>
          <a:bodyPr vert="horz" wrap="square">
            <a:spAutoFit/>
          </a:bodyPr>
          <a:lstStyle/>
          <a:p>
            <a:pPr algn="ctr" eaLnBrk="1" fontAlgn="base" latinLnBrk="0" hangingPunct="1">
              <a:spcBef>
                <a:spcPct val="50000"/>
              </a:spcBef>
            </a:pPr>
            <a:r>
              <a:rPr lang="ja-JP" altLang="en-US" sz="3200" b="1">
                <a:solidFill>
                  <a:schemeClr val="tx1"/>
                </a:solidFill>
                <a:effectLst/>
                <a:ea typeface="Meiryo UI" pitchFamily="55" charset="-128"/>
              </a:rPr>
              <a:t>契約のトラブル</a:t>
            </a:r>
            <a:endParaRPr>
              <a:solidFill>
                <a:schemeClr val="tx1"/>
              </a:solidFill>
            </a:endParaRPr>
          </a:p>
        </p:txBody>
      </p:sp>
      <p:pic>
        <p:nvPicPr>
          <p:cNvPr id="1131" name="_x442607072" descr="cif0000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3650" y="3721100"/>
            <a:ext cx="1944687" cy="1652587"/>
          </a:xfrm>
          <a:prstGeom prst="rect">
            <a:avLst/>
          </a:prstGeom>
          <a:noFill/>
          <a:ln>
            <a:miter/>
          </a:ln>
        </p:spPr>
      </p:pic>
      <p:sp>
        <p:nvSpPr>
          <p:cNvPr id="1132" name="_x442568192"/>
          <p:cNvSpPr>
            <a:spLocks noChangeArrowheads="1"/>
          </p:cNvSpPr>
          <p:nvPr/>
        </p:nvSpPr>
        <p:spPr>
          <a:xfrm>
            <a:off x="974725" y="5302250"/>
            <a:ext cx="2522537" cy="431800"/>
          </a:xfrm>
          <a:prstGeom prst="rect">
            <a:avLst/>
          </a:prstGeom>
          <a:noFill/>
          <a:ln>
            <a:miter/>
          </a:ln>
        </p:spPr>
        <p:txBody>
          <a:bodyPr vert="horz" wrap="square" anchor="ctr"/>
          <a:lstStyle/>
          <a:p>
            <a:pPr algn="ctr" eaLnBrk="1" fontAlgn="base" latinLnBrk="0" hangingPunct="1"/>
            <a:r>
              <a:rPr lang="ja-JP" altLang="en-US" sz="2000">
                <a:solidFill>
                  <a:srgbClr val="000000"/>
                </a:solidFill>
                <a:effectLst/>
                <a:latin typeface="HG丸ｺﾞｼｯｸM-PRO" pitchFamily="55" charset="-128"/>
                <a:ea typeface="HG丸ｺﾞｼｯｸM-PRO" pitchFamily="55" charset="-128"/>
              </a:rPr>
              <a:t>英語教室の申込を</a:t>
            </a:r>
          </a:p>
          <a:p>
            <a:pPr algn="ctr" eaLnBrk="1" fontAlgn="base" latinLnBrk="0" hangingPunct="1"/>
            <a:r>
              <a:rPr lang="ja-JP" altLang="en-US" sz="2000">
                <a:solidFill>
                  <a:srgbClr val="000000"/>
                </a:solidFill>
                <a:effectLst/>
                <a:latin typeface="HG丸ｺﾞｼｯｸM-PRO" pitchFamily="55" charset="-128"/>
                <a:ea typeface="HG丸ｺﾞｼｯｸM-PRO" pitchFamily="55" charset="-128"/>
              </a:rPr>
              <a:t>やめたい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sp>
        <p:nvSpPr>
          <p:cNvPr id="1138" name="Rectangle 2"/>
          <p:cNvSpPr>
            <a:spLocks noGrp="1" noChangeArrowheads="1"/>
          </p:cNvSpPr>
          <p:nvPr>
            <p:ph type="title" sz="full" idx="0"/>
          </p:nvPr>
        </p:nvSpPr>
        <p:spPr>
          <a:xfrm>
            <a:off x="0" y="0"/>
            <a:ext cx="9144000" cy="765175"/>
          </a:xfrm>
          <a:solidFill>
            <a:srgbClr val="0000C0"/>
          </a:solidFill>
        </p:spPr>
        <p:txBody>
          <a:bodyPr vert="horz" wrap="square" lIns="91440" tIns="45720" rIns="91440" bIns="45720" anchor="ctr"/>
          <a:lstStyle/>
          <a:p>
            <a:pPr eaLnBrk="1" fontAlgn="base" latinLnBrk="0" hangingPunct="1"/>
            <a:r>
              <a:rPr lang="ja-JP" altLang="en-US" sz="4000" b="1">
                <a:solidFill>
                  <a:srgbClr val="008023"/>
                </a:solidFill>
                <a:effectLst/>
                <a:ea typeface="Meiryo UI" pitchFamily="55" charset="-128"/>
              </a:rPr>
              <a:t>　　　　</a:t>
            </a:r>
            <a:r>
              <a:rPr lang="ja-JP" altLang="en-US" sz="4000" b="1">
                <a:solidFill>
                  <a:schemeClr val="bg1"/>
                </a:solidFill>
                <a:effectLst/>
                <a:ea typeface="Meiryo UI" pitchFamily="55" charset="-128"/>
              </a:rPr>
              <a:t>助言・情報提供・あっせん</a:t>
            </a:r>
            <a:endParaRPr>
              <a:solidFill>
                <a:schemeClr val="bg1"/>
              </a:solidFill>
            </a:endParaRPr>
          </a:p>
        </p:txBody>
      </p:sp>
      <p:pic>
        <p:nvPicPr>
          <p:cNvPr id="1139" name="_x363556408" descr="cif000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" y="0"/>
            <a:ext cx="1666875" cy="1339850"/>
          </a:xfrm>
          <a:prstGeom prst="rect">
            <a:avLst/>
          </a:prstGeom>
          <a:noFill/>
          <a:ln>
            <a:miter/>
          </a:ln>
        </p:spPr>
      </p:pic>
      <p:sp>
        <p:nvSpPr>
          <p:cNvPr id="1140" name="Rectangle 5"/>
          <p:cNvSpPr>
            <a:spLocks noChangeArrowheads="1"/>
          </p:cNvSpPr>
          <p:nvPr/>
        </p:nvSpPr>
        <p:spPr>
          <a:xfrm>
            <a:off x="4479925" y="1174750"/>
            <a:ext cx="184150" cy="366712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pic>
        <p:nvPicPr>
          <p:cNvPr id="1141" name="_x384987320" descr="cif0000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987" y="1557337"/>
            <a:ext cx="3479800" cy="2193925"/>
          </a:xfrm>
          <a:prstGeom prst="rect">
            <a:avLst/>
          </a:prstGeom>
          <a:noFill/>
          <a:ln>
            <a:miter/>
          </a:ln>
        </p:spPr>
      </p:pic>
      <p:pic>
        <p:nvPicPr>
          <p:cNvPr id="1142" name="_x384987720" descr="cif000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7900" y="1557337"/>
            <a:ext cx="3511550" cy="2205038"/>
          </a:xfrm>
          <a:prstGeom prst="rect">
            <a:avLst/>
          </a:prstGeom>
          <a:noFill/>
          <a:ln>
            <a:miter/>
          </a:ln>
        </p:spPr>
      </p:pic>
      <p:pic>
        <p:nvPicPr>
          <p:cNvPr id="1143" name="_x384987880" descr="cif0000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087" y="3933825"/>
            <a:ext cx="3455988" cy="2200275"/>
          </a:xfrm>
          <a:prstGeom prst="rect">
            <a:avLst/>
          </a:prstGeom>
          <a:noFill/>
          <a:ln>
            <a:miter/>
          </a:ln>
        </p:spPr>
      </p:pic>
      <p:pic>
        <p:nvPicPr>
          <p:cNvPr id="1144" name="_x386001928" descr="cif0000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9337" y="3933825"/>
            <a:ext cx="3495675" cy="2205037"/>
          </a:xfrm>
          <a:prstGeom prst="rect">
            <a:avLst/>
          </a:prstGeom>
          <a:noFill/>
          <a:ln>
            <a:miter/>
          </a:ln>
        </p:spPr>
      </p:pic>
      <p:sp>
        <p:nvSpPr>
          <p:cNvPr id="1145" name="_x385993848"/>
          <p:cNvSpPr>
            <a:spLocks noChangeArrowheads="1"/>
          </p:cNvSpPr>
          <p:nvPr/>
        </p:nvSpPr>
        <p:spPr>
          <a:xfrm>
            <a:off x="8118475" y="5865812"/>
            <a:ext cx="231775" cy="233363"/>
          </a:xfrm>
          <a:prstGeom prst="rect">
            <a:avLst/>
          </a:prstGeom>
          <a:solidFill>
            <a:srgbClr val="000000"/>
          </a:solidFill>
          <a:ln w="12700">
            <a:solidFill>
              <a:sysClr val="windowText" lastClr="000000"/>
            </a:solidFill>
            <a:miter/>
          </a:ln>
        </p:spPr>
        <p:txBody>
          <a:bodyPr vert="horz" wrap="square" anchor="ctr"/>
          <a:lstStyle/>
          <a:p>
            <a:pPr algn="ctr" eaLnBrk="1" fontAlgn="base" latinLnBrk="0" hangingPunct="1"/>
            <a:r>
              <a:rPr lang="en-US" altLang="ja-JP" sz="1800">
                <a:solidFill>
                  <a:srgbClr val="FFFFFF"/>
                </a:solidFill>
                <a:effectLst/>
                <a:latin typeface="Calibri" pitchFamily="39" charset="0"/>
              </a:rPr>
              <a:t>4</a:t>
            </a:r>
          </a:p>
        </p:txBody>
      </p:sp>
      <p:sp>
        <p:nvSpPr>
          <p:cNvPr id="1146" name="_x386793304"/>
          <p:cNvSpPr>
            <a:spLocks noChangeArrowheads="1"/>
          </p:cNvSpPr>
          <p:nvPr/>
        </p:nvSpPr>
        <p:spPr>
          <a:xfrm>
            <a:off x="4035425" y="5900737"/>
            <a:ext cx="231775" cy="233363"/>
          </a:xfrm>
          <a:prstGeom prst="rect">
            <a:avLst/>
          </a:prstGeom>
          <a:solidFill>
            <a:srgbClr val="000000"/>
          </a:solidFill>
          <a:ln w="12700">
            <a:solidFill>
              <a:sysClr val="windowText" lastClr="000000"/>
            </a:solidFill>
            <a:miter/>
          </a:ln>
        </p:spPr>
        <p:txBody>
          <a:bodyPr vert="horz" wrap="square" anchor="ctr"/>
          <a:lstStyle/>
          <a:p>
            <a:pPr algn="ctr" eaLnBrk="1" fontAlgn="base" latinLnBrk="0" hangingPunct="1"/>
            <a:r>
              <a:rPr lang="en-US" altLang="ja-JP" sz="1800">
                <a:solidFill>
                  <a:srgbClr val="FFFFFF"/>
                </a:solidFill>
                <a:effectLst/>
                <a:latin typeface="Calibri" pitchFamily="39" charset="0"/>
              </a:rPr>
              <a:t>3</a:t>
            </a:r>
          </a:p>
        </p:txBody>
      </p:sp>
      <p:sp>
        <p:nvSpPr>
          <p:cNvPr id="1147" name="_x388519184"/>
          <p:cNvSpPr>
            <a:spLocks noChangeArrowheads="1"/>
          </p:cNvSpPr>
          <p:nvPr/>
        </p:nvSpPr>
        <p:spPr>
          <a:xfrm>
            <a:off x="8040687" y="3500437"/>
            <a:ext cx="231775" cy="233363"/>
          </a:xfrm>
          <a:prstGeom prst="rect">
            <a:avLst/>
          </a:prstGeom>
          <a:solidFill>
            <a:srgbClr val="000000"/>
          </a:solidFill>
          <a:ln w="12700">
            <a:solidFill>
              <a:sysClr val="windowText" lastClr="000000"/>
            </a:solidFill>
            <a:miter/>
          </a:ln>
        </p:spPr>
        <p:txBody>
          <a:bodyPr vert="horz" wrap="square" anchor="ctr"/>
          <a:lstStyle/>
          <a:p>
            <a:pPr algn="ctr" eaLnBrk="1" fontAlgn="base" latinLnBrk="0" hangingPunct="1"/>
            <a:r>
              <a:rPr lang="en-US" altLang="ja-JP" sz="1800">
                <a:solidFill>
                  <a:srgbClr val="FFFFFF"/>
                </a:solidFill>
                <a:effectLst/>
                <a:latin typeface="Calibri" pitchFamily="39" charset="0"/>
              </a:rPr>
              <a:t>2</a:t>
            </a:r>
          </a:p>
        </p:txBody>
      </p:sp>
      <p:sp>
        <p:nvSpPr>
          <p:cNvPr id="1148" name="_x388524864"/>
          <p:cNvSpPr>
            <a:spLocks noChangeArrowheads="1"/>
          </p:cNvSpPr>
          <p:nvPr/>
        </p:nvSpPr>
        <p:spPr>
          <a:xfrm>
            <a:off x="4284662" y="3500437"/>
            <a:ext cx="231775" cy="233363"/>
          </a:xfrm>
          <a:prstGeom prst="rect">
            <a:avLst/>
          </a:prstGeom>
          <a:solidFill>
            <a:srgbClr val="000000"/>
          </a:solidFill>
          <a:ln w="12700">
            <a:solidFill>
              <a:sysClr val="windowText" lastClr="000000"/>
            </a:solidFill>
            <a:miter/>
          </a:ln>
        </p:spPr>
        <p:txBody>
          <a:bodyPr vert="horz" wrap="square" anchor="ctr"/>
          <a:lstStyle/>
          <a:p>
            <a:pPr algn="ctr" eaLnBrk="1" fontAlgn="base" latinLnBrk="0" hangingPunct="1"/>
            <a:r>
              <a:rPr lang="en-US" altLang="ja-JP" sz="1800">
                <a:solidFill>
                  <a:srgbClr val="FFFFFF"/>
                </a:solidFill>
                <a:effectLst/>
                <a:latin typeface="Calibri" pitchFamily="39" charset="0"/>
              </a:rPr>
              <a:t>1</a:t>
            </a:r>
          </a:p>
        </p:txBody>
      </p:sp>
      <p:sp>
        <p:nvSpPr>
          <p:cNvPr id="1149" name="Rectangle 50"/>
          <p:cNvSpPr>
            <a:spLocks noChangeArrowheads="1"/>
          </p:cNvSpPr>
          <p:nvPr/>
        </p:nvSpPr>
        <p:spPr>
          <a:xfrm>
            <a:off x="4479925" y="-161925"/>
            <a:ext cx="184150" cy="366712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150" name="_x388573904"/>
          <p:cNvSpPr>
            <a:spLocks noChangeArrowheads="1"/>
          </p:cNvSpPr>
          <p:nvPr/>
        </p:nvSpPr>
        <p:spPr>
          <a:xfrm>
            <a:off x="539750" y="4292600"/>
            <a:ext cx="439737" cy="1800225"/>
          </a:xfrm>
          <a:prstGeom prst="wedgeRoundRectCallout">
            <a:avLst>
              <a:gd name="adj1" fmla="val 90088"/>
              <a:gd name="adj2" fmla="val -14199"/>
              <a:gd name="adj3" fmla="val 16667"/>
            </a:avLst>
          </a:prstGeom>
          <a:solidFill>
            <a:srgbClr val="FFFFFF"/>
          </a:solidFill>
          <a:ln w="12700">
            <a:solidFill>
              <a:sysClr val="windowText" lastClr="000000"/>
            </a:solidFill>
            <a:miter/>
          </a:ln>
        </p:spPr>
        <p:txBody>
          <a:bodyPr vert="eaVert" wrap="square" anchor="ctr"/>
          <a:lstStyle/>
          <a:p>
            <a:pPr eaLnBrk="1" fontAlgn="base" latinLnBrk="0" hangingPunct="1"/>
            <a:r>
              <a:rPr lang="ja-JP" altLang="en-US" sz="1200">
                <a:solidFill>
                  <a:srgbClr val="000000"/>
                </a:solidFill>
                <a:effectLst/>
                <a:latin typeface="HG丸ｺﾞｼｯｸM-PRO" pitchFamily="55" charset="-128"/>
                <a:ea typeface="Meiryo UI" pitchFamily="55" charset="-128"/>
              </a:rPr>
              <a:t>分かりました。</a:t>
            </a:r>
            <a:endParaRPr lang="ja-JP" altLang="en-US" sz="1200">
              <a:ea typeface="Meiryo UI" pitchFamily="55" charset="-128"/>
            </a:endParaRPr>
          </a:p>
          <a:p>
            <a:pPr algn="ctr" eaLnBrk="1" fontAlgn="base" latinLnBrk="0" hangingPunct="1"/>
            <a:r>
              <a:rPr lang="ja-JP" altLang="en-US" sz="1200">
                <a:solidFill>
                  <a:srgbClr val="000000"/>
                </a:solidFill>
                <a:effectLst/>
                <a:latin typeface="HG丸ｺﾞｼｯｸM-PRO" pitchFamily="55" charset="-128"/>
                <a:ea typeface="Meiryo UI" pitchFamily="55" charset="-128"/>
              </a:rPr>
              <a:t>解約に応じましょう。</a:t>
            </a:r>
          </a:p>
        </p:txBody>
      </p:sp>
      <p:sp>
        <p:nvSpPr>
          <p:cNvPr id="1151" name="Rectangle 54"/>
          <p:cNvSpPr>
            <a:spLocks noChangeArrowheads="1"/>
          </p:cNvSpPr>
          <p:nvPr/>
        </p:nvSpPr>
        <p:spPr>
          <a:xfrm>
            <a:off x="4479925" y="1301750"/>
            <a:ext cx="184150" cy="366712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152" name="_x388561264"/>
          <p:cNvSpPr>
            <a:spLocks noChangeArrowheads="1"/>
          </p:cNvSpPr>
          <p:nvPr/>
        </p:nvSpPr>
        <p:spPr>
          <a:xfrm>
            <a:off x="7740650" y="3789362"/>
            <a:ext cx="935037" cy="1800225"/>
          </a:xfrm>
          <a:prstGeom prst="cloudCallout">
            <a:avLst>
              <a:gd name="adj1" fmla="val -92676"/>
              <a:gd name="adj2" fmla="val 20634"/>
            </a:avLst>
          </a:prstGeom>
          <a:solidFill>
            <a:srgbClr val="FFFFFF"/>
          </a:solidFill>
          <a:ln w="12700">
            <a:solidFill>
              <a:sysClr val="windowText" lastClr="000000"/>
            </a:solidFill>
          </a:ln>
        </p:spPr>
        <p:txBody>
          <a:bodyPr vert="eaVert" wrap="square" anchor="ctr"/>
          <a:lstStyle/>
          <a:p>
            <a:pPr eaLnBrk="1" fontAlgn="base" latinLnBrk="0" hangingPunct="1"/>
            <a:r>
              <a:rPr lang="ja-JP" altLang="en-US" sz="1400">
                <a:solidFill>
                  <a:srgbClr val="000000"/>
                </a:solidFill>
                <a:effectLst/>
                <a:latin typeface="HG丸ｺﾞｼｯｸM-PRO" pitchFamily="55" charset="-128"/>
                <a:ea typeface="Meiryo UI" pitchFamily="55" charset="-128"/>
              </a:rPr>
              <a:t>お金が</a:t>
            </a:r>
            <a:endParaRPr lang="ja-JP" altLang="en-US" sz="1400">
              <a:ea typeface="Meiryo UI" pitchFamily="55" charset="-128"/>
            </a:endParaRPr>
          </a:p>
          <a:p>
            <a:pPr eaLnBrk="1" fontAlgn="base" latinLnBrk="0" hangingPunct="1"/>
            <a:r>
              <a:rPr lang="ja-JP" altLang="en-US" sz="1400">
                <a:solidFill>
                  <a:srgbClr val="000000"/>
                </a:solidFill>
                <a:effectLst/>
                <a:latin typeface="HG丸ｺﾞｼｯｸM-PRO" pitchFamily="55" charset="-128"/>
                <a:ea typeface="Meiryo UI" pitchFamily="55" charset="-128"/>
              </a:rPr>
              <a:t>戻ってきた！</a:t>
            </a:r>
          </a:p>
        </p:txBody>
      </p:sp>
      <p:sp>
        <p:nvSpPr>
          <p:cNvPr id="1153" name="Rectangle 56"/>
          <p:cNvSpPr>
            <a:spLocks noChangeArrowheads="1"/>
          </p:cNvSpPr>
          <p:nvPr/>
        </p:nvSpPr>
        <p:spPr>
          <a:xfrm>
            <a:off x="4479925" y="2911475"/>
            <a:ext cx="184150" cy="366712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154" name="_x386862584"/>
          <p:cNvSpPr>
            <a:spLocks noChangeArrowheads="1"/>
          </p:cNvSpPr>
          <p:nvPr/>
        </p:nvSpPr>
        <p:spPr>
          <a:xfrm>
            <a:off x="395287" y="6173787"/>
            <a:ext cx="4262438" cy="468313"/>
          </a:xfrm>
          <a:prstGeom prst="rect">
            <a:avLst/>
          </a:prstGeom>
          <a:noFill/>
          <a:ln>
            <a:miter/>
          </a:ln>
        </p:spPr>
        <p:txBody>
          <a:bodyPr vert="horz" wrap="square" anchor="ctr"/>
          <a:lstStyle/>
          <a:p>
            <a:pPr eaLnBrk="1" fontAlgn="base" latinLnBrk="0" hangingPunct="1"/>
            <a:r>
              <a:rPr lang="ja-JP" altLang="en-US" sz="1400">
                <a:solidFill>
                  <a:srgbClr val="000000"/>
                </a:solidFill>
                <a:effectLst/>
                <a:latin typeface="HG丸ｺﾞｼｯｸM-PRO" pitchFamily="55" charset="-128"/>
                <a:ea typeface="Meiryo UI" pitchFamily="55" charset="-128"/>
              </a:rPr>
              <a:t>相談者が送付した申出書面に基づき消費生活相談員と</a:t>
            </a:r>
            <a:endParaRPr lang="ja-JP" altLang="en-US" sz="1400">
              <a:ea typeface="Meiryo UI" pitchFamily="55" charset="-128"/>
            </a:endParaRPr>
          </a:p>
          <a:p>
            <a:pPr eaLnBrk="1" fontAlgn="base" latinLnBrk="0" hangingPunct="1"/>
            <a:r>
              <a:rPr lang="ja-JP" altLang="en-US" sz="1400">
                <a:solidFill>
                  <a:srgbClr val="000000"/>
                </a:solidFill>
                <a:effectLst/>
                <a:latin typeface="HG丸ｺﾞｼｯｸM-PRO" pitchFamily="55" charset="-128"/>
                <a:ea typeface="Meiryo UI" pitchFamily="55" charset="-128"/>
              </a:rPr>
              <a:t>事業者の２者間で話合いが行われることもあります。</a:t>
            </a:r>
          </a:p>
        </p:txBody>
      </p:sp>
      <p:grpSp>
        <p:nvGrpSpPr>
          <p:cNvPr id="1155" name="Group 66"/>
          <p:cNvGrpSpPr/>
          <p:nvPr/>
        </p:nvGrpSpPr>
        <p:grpSpPr>
          <a:xfrm>
            <a:off x="2195512" y="1052512"/>
            <a:ext cx="3168650" cy="776288"/>
            <a:chOff x="1247" y="799"/>
            <a:chExt cx="1996" cy="489"/>
          </a:xfrm>
        </p:grpSpPr>
        <p:sp>
          <p:nvSpPr>
            <p:cNvPr id="1156" name="AutoShape 63"/>
            <p:cNvSpPr>
              <a:spLocks noChangeArrowheads="1"/>
            </p:cNvSpPr>
            <p:nvPr/>
          </p:nvSpPr>
          <p:spPr>
            <a:xfrm>
              <a:off x="1292" y="799"/>
              <a:ext cx="1860" cy="489"/>
            </a:xfrm>
            <a:prstGeom prst="leftRightArrow">
              <a:avLst>
                <a:gd name="adj1" fmla="val 98343"/>
                <a:gd name="adj2" fmla="val 28051"/>
              </a:avLst>
            </a:prstGeom>
            <a:solidFill>
              <a:srgbClr val="FFFFFF"/>
            </a:solidFill>
            <a:ln w="9525">
              <a:solidFill>
                <a:sysClr val="windowText" lastClr="000000"/>
              </a:solidFill>
              <a:miter/>
            </a:ln>
          </p:spPr>
          <p:txBody>
            <a:bodyPr vert="horz" wrap="none" anchor="ctr"/>
            <a:lstStyle/>
            <a:p>
              <a:pPr algn="ctr" eaLnBrk="1" fontAlgn="base" latinLnBrk="0" hangingPunct="1"/>
              <a:endParaRPr lang="ja-JP" altLang="en-US">
                <a:ea typeface="Meiryo UI" pitchFamily="55" charset="-128"/>
              </a:endParaRPr>
            </a:p>
          </p:txBody>
        </p:sp>
        <p:sp>
          <p:nvSpPr>
            <p:cNvPr id="1157" name="Text Box 65"/>
            <p:cNvSpPr txBox="1">
              <a:spLocks noChangeArrowheads="1"/>
            </p:cNvSpPr>
            <p:nvPr/>
          </p:nvSpPr>
          <p:spPr>
            <a:xfrm>
              <a:off x="1247" y="799"/>
              <a:ext cx="1996" cy="460"/>
            </a:xfrm>
            <a:prstGeom prst="rect">
              <a:avLst/>
            </a:prstGeom>
            <a:noFill/>
            <a:ln>
              <a:miter/>
            </a:ln>
          </p:spPr>
          <p:txBody>
            <a:bodyPr vert="horz" wrap="square">
              <a:spAutoFit/>
            </a:bodyPr>
            <a:lstStyle/>
            <a:p>
              <a:pPr algn="ctr" eaLnBrk="1" fontAlgn="base" latinLnBrk="0" hangingPunct="1"/>
              <a:r>
                <a:rPr lang="ja-JP" altLang="en-US" sz="1400">
                  <a:solidFill>
                    <a:srgbClr val="000000"/>
                  </a:solidFill>
                  <a:effectLst/>
                  <a:ea typeface="Meiryo UI" pitchFamily="55" charset="-128"/>
                </a:rPr>
                <a:t>今の話を手紙にして、事業者に</a:t>
              </a:r>
              <a:endParaRPr lang="ja-JP" altLang="en-US" sz="1400">
                <a:ea typeface="Meiryo UI" pitchFamily="55" charset="-128"/>
              </a:endParaRPr>
            </a:p>
            <a:p>
              <a:pPr algn="ctr" eaLnBrk="1" fontAlgn="base" latinLnBrk="0" hangingPunct="1"/>
              <a:r>
                <a:rPr lang="ja-JP" altLang="en-US" sz="1400">
                  <a:solidFill>
                    <a:srgbClr val="000000"/>
                  </a:solidFill>
                  <a:effectLst/>
                  <a:ea typeface="Meiryo UI" pitchFamily="55" charset="-128"/>
                </a:rPr>
                <a:t>解約を伝えてみましょう。</a:t>
              </a:r>
              <a:endParaRPr lang="ja-JP" altLang="en-US" sz="1400">
                <a:ea typeface="Meiryo UI" pitchFamily="55" charset="-128"/>
              </a:endParaRPr>
            </a:p>
            <a:p>
              <a:pPr algn="ctr" eaLnBrk="1" fontAlgn="base" latinLnBrk="0" hangingPunct="1"/>
              <a:r>
                <a:rPr lang="ja-JP" altLang="en-US" sz="1400">
                  <a:solidFill>
                    <a:srgbClr val="000000"/>
                  </a:solidFill>
                  <a:effectLst/>
                  <a:ea typeface="Meiryo UI" pitchFamily="55" charset="-128"/>
                </a:rPr>
                <a:t>消費生活センターに来てみませんか？</a:t>
              </a:r>
            </a:p>
          </p:txBody>
        </p:sp>
      </p:grpSp>
      <p:sp>
        <p:nvSpPr>
          <p:cNvPr id="1158" name="AutoShape 68"/>
          <p:cNvSpPr>
            <a:spLocks noChangeArrowheads="1"/>
          </p:cNvSpPr>
          <p:nvPr/>
        </p:nvSpPr>
        <p:spPr>
          <a:xfrm>
            <a:off x="179387" y="1268412"/>
            <a:ext cx="1055688" cy="2663825"/>
          </a:xfrm>
          <a:prstGeom prst="wedgeRoundRectCallout">
            <a:avLst>
              <a:gd name="adj1" fmla="val 69421"/>
              <a:gd name="adj2" fmla="val 18532"/>
              <a:gd name="adj3" fmla="val 16667"/>
            </a:avLst>
          </a:prstGeom>
          <a:solidFill>
            <a:srgbClr val="FFFFFF"/>
          </a:solidFill>
          <a:ln w="9525">
            <a:solidFill>
              <a:sysClr val="windowText" lastClr="000000"/>
            </a:solidFill>
            <a:miter/>
          </a:ln>
        </p:spPr>
        <p:txBody>
          <a:bodyPr vert="horz" wrap="square" anchor="ctr"/>
          <a:lstStyle/>
          <a:p>
            <a:pPr algn="ctr" eaLnBrk="1" fontAlgn="base" latinLnBrk="0" hangingPunct="1"/>
            <a:endParaRPr lang="ja-JP" altLang="ja-JP">
              <a:ea typeface="Meiryo UI" pitchFamily="55" charset="-128"/>
            </a:endParaRPr>
          </a:p>
        </p:txBody>
      </p:sp>
      <p:sp>
        <p:nvSpPr>
          <p:cNvPr id="1159" name="Text Box 67"/>
          <p:cNvSpPr txBox="1">
            <a:spLocks noChangeArrowheads="1"/>
          </p:cNvSpPr>
          <p:nvPr/>
        </p:nvSpPr>
        <p:spPr>
          <a:xfrm>
            <a:off x="203121" y="1484312"/>
            <a:ext cx="1044654" cy="2232025"/>
          </a:xfrm>
          <a:prstGeom prst="rect">
            <a:avLst/>
          </a:prstGeom>
          <a:noFill/>
          <a:ln>
            <a:miter/>
          </a:ln>
        </p:spPr>
        <p:txBody>
          <a:bodyPr vert="eaVert" wrap="square">
            <a:spAutoFit/>
          </a:bodyPr>
          <a:lstStyle/>
          <a:p>
            <a:pPr algn="ctr" eaLnBrk="1" fontAlgn="base" latinLnBrk="0" hangingPunct="1"/>
            <a:r>
              <a:rPr lang="ja-JP" altLang="en-US" sz="1400">
                <a:solidFill>
                  <a:srgbClr val="000000"/>
                </a:solidFill>
                <a:effectLst/>
                <a:ea typeface="Meiryo UI" pitchFamily="55" charset="-128"/>
              </a:rPr>
              <a:t>実は</a:t>
            </a:r>
            <a:r>
              <a:rPr lang="ja-JP" altLang="en-US" sz="1400">
                <a:solidFill>
                  <a:srgbClr val="000000"/>
                </a:solidFill>
                <a:effectLst/>
                <a:ea typeface="Meiryo UI" pitchFamily="55" charset="-128"/>
              </a:rPr>
              <a:t>、１か月前先輩から</a:t>
            </a:r>
            <a:endParaRPr lang="en-US" altLang="ja-JP" sz="1400">
              <a:ea typeface="Meiryo UI" pitchFamily="55" charset="-128"/>
            </a:endParaRPr>
          </a:p>
          <a:p>
            <a:pPr algn="ctr" eaLnBrk="1" fontAlgn="base" latinLnBrk="0" hangingPunct="1"/>
            <a:r>
              <a:rPr lang="ja-JP" altLang="en-US" sz="1400">
                <a:solidFill>
                  <a:srgbClr val="000000"/>
                </a:solidFill>
                <a:effectLst/>
                <a:ea typeface="Meiryo UI" pitchFamily="55" charset="-128"/>
              </a:rPr>
              <a:t>ネットワークビジネスってもうかると言われて、</a:t>
            </a:r>
            <a:endParaRPr lang="ja-JP" altLang="en-US" sz="1400">
              <a:ea typeface="Meiryo UI" pitchFamily="55" charset="-128"/>
            </a:endParaRPr>
          </a:p>
          <a:p>
            <a:pPr algn="ctr" eaLnBrk="1" fontAlgn="base" latinLnBrk="0" hangingPunct="1"/>
            <a:r>
              <a:rPr lang="ja-JP" altLang="en-US" sz="1400">
                <a:solidFill>
                  <a:srgbClr val="000000"/>
                </a:solidFill>
                <a:effectLst/>
                <a:ea typeface="Meiryo UI" pitchFamily="55" charset="-128"/>
              </a:rPr>
              <a:t>契約したんですけど。</a:t>
            </a:r>
          </a:p>
        </p:txBody>
      </p:sp>
      <p:sp>
        <p:nvSpPr>
          <p:cNvPr id="1160" name="_x388534144"/>
          <p:cNvSpPr>
            <a:spLocks noChangeArrowheads="1"/>
          </p:cNvSpPr>
          <p:nvPr/>
        </p:nvSpPr>
        <p:spPr>
          <a:xfrm>
            <a:off x="7920037" y="1196975"/>
            <a:ext cx="1223963" cy="2349500"/>
          </a:xfrm>
          <a:prstGeom prst="wedgeEllipseCallout">
            <a:avLst>
              <a:gd name="adj1" fmla="val -72829"/>
              <a:gd name="adj2" fmla="val 6797"/>
            </a:avLst>
          </a:prstGeom>
          <a:solidFill>
            <a:srgbClr val="FFFFFF"/>
          </a:solidFill>
          <a:ln w="12700">
            <a:solidFill>
              <a:sysClr val="windowText" lastClr="000000"/>
            </a:solidFill>
            <a:miter/>
          </a:ln>
        </p:spPr>
        <p:txBody>
          <a:bodyPr vert="eaVert" wrap="square" anchor="ctr"/>
          <a:lstStyle/>
          <a:p>
            <a:pPr algn="ctr" eaLnBrk="1" fontAlgn="base" latinLnBrk="0" hangingPunct="1"/>
            <a:r>
              <a:rPr lang="ja-JP" altLang="en-US" sz="1400">
                <a:solidFill>
                  <a:srgbClr val="000000"/>
                </a:solidFill>
                <a:effectLst/>
                <a:latin typeface="HG丸ｺﾞｼｯｸM-PRO" pitchFamily="55" charset="-128"/>
                <a:ea typeface="Meiryo UI" pitchFamily="55" charset="-128"/>
              </a:rPr>
              <a:t>契約時の状況や、</a:t>
            </a:r>
            <a:endParaRPr lang="ja-JP" altLang="en-US" sz="1400">
              <a:ea typeface="Meiryo UI" pitchFamily="55" charset="-128"/>
            </a:endParaRPr>
          </a:p>
          <a:p>
            <a:pPr algn="ctr" eaLnBrk="1" fontAlgn="base" latinLnBrk="0" hangingPunct="1"/>
            <a:r>
              <a:rPr lang="ja-JP" altLang="en-US" sz="1400">
                <a:solidFill>
                  <a:srgbClr val="000000"/>
                </a:solidFill>
                <a:effectLst/>
                <a:latin typeface="HG丸ｺﾞｼｯｸM-PRO" pitchFamily="55" charset="-128"/>
                <a:ea typeface="Meiryo UI" pitchFamily="55" charset="-128"/>
              </a:rPr>
              <a:t>事業者にどうして</a:t>
            </a:r>
            <a:endParaRPr lang="ja-JP" altLang="en-US" sz="1400">
              <a:ea typeface="Meiryo UI" pitchFamily="55" charset="-128"/>
            </a:endParaRPr>
          </a:p>
          <a:p>
            <a:pPr algn="ctr" eaLnBrk="1" fontAlgn="base" latinLnBrk="0" hangingPunct="1"/>
            <a:r>
              <a:rPr lang="ja-JP" altLang="en-US" sz="1400">
                <a:solidFill>
                  <a:srgbClr val="000000"/>
                </a:solidFill>
                <a:effectLst/>
                <a:latin typeface="HG丸ｺﾞｼｯｸM-PRO" pitchFamily="55" charset="-128"/>
                <a:ea typeface="Meiryo UI" pitchFamily="55" charset="-128"/>
              </a:rPr>
              <a:t>ほしいのかを</a:t>
            </a:r>
            <a:endParaRPr lang="ja-JP" altLang="en-US" sz="1400">
              <a:ea typeface="Meiryo UI" pitchFamily="55" charset="-128"/>
            </a:endParaRPr>
          </a:p>
          <a:p>
            <a:pPr algn="ctr" eaLnBrk="1" fontAlgn="base" latinLnBrk="0" hangingPunct="1"/>
            <a:r>
              <a:rPr lang="ja-JP" altLang="en-US" sz="1400">
                <a:solidFill>
                  <a:srgbClr val="000000"/>
                </a:solidFill>
                <a:effectLst/>
                <a:latin typeface="HG丸ｺﾞｼｯｸM-PRO" pitchFamily="55" charset="-128"/>
                <a:ea typeface="Meiryo UI" pitchFamily="55" charset="-128"/>
              </a:rPr>
              <a:t>伝えましょう。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sp>
        <p:nvSpPr>
          <p:cNvPr id="1166" name="四角形 2"/>
          <p:cNvSpPr>
            <a:spLocks noChangeArrowheads="1"/>
          </p:cNvSpPr>
          <p:nvPr>
            <p:ph type="title" sz="full" idx="0"/>
          </p:nvPr>
        </p:nvSpPr>
        <p:spPr>
          <a:xfrm>
            <a:off x="0" y="0"/>
            <a:ext cx="9144000" cy="981075"/>
          </a:xfrm>
          <a:solidFill>
            <a:srgbClr val="0000C0"/>
          </a:solidFill>
        </p:spPr>
        <p:txBody>
          <a:bodyPr vert="horz" wrap="square"/>
          <a:lstStyle/>
          <a:p>
            <a:pPr fontAlgn="base" latinLnBrk="0"/>
            <a:r>
              <a:rPr lang="ja-JP" altLang="en-US" b="1">
                <a:solidFill>
                  <a:schemeClr val="bg1"/>
                </a:solidFill>
                <a:effectLst/>
                <a:ea typeface="Meiryo UI" pitchFamily="55" charset="-128"/>
              </a:rPr>
              <a:t>本日のお話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1167" name="四角形 3"/>
          <p:cNvSpPr>
            <a:spLocks noChangeArrowheads="1"/>
          </p:cNvSpPr>
          <p:nvPr>
            <p:ph type="body" sz="full" idx="1"/>
          </p:nvPr>
        </p:nvSpPr>
        <p:spPr>
          <a:xfrm>
            <a:off x="323850" y="1196975"/>
            <a:ext cx="8820150" cy="4537075"/>
          </a:xfrm>
        </p:spPr>
        <p:txBody>
          <a:bodyPr vert="horz" wrap="square"/>
          <a:lstStyle/>
          <a:p>
            <a:pPr marL="609600" indent="-609600" fontAlgn="base" latinLnBrk="0">
              <a:lnSpc>
                <a:spcPct val="80000"/>
              </a:lnSpc>
              <a:spcBef>
                <a:spcPct val="50000"/>
              </a:spcBef>
              <a:buNone/>
            </a:pPr>
            <a:r>
              <a:rPr lang="ja-JP" altLang="en-US" sz="3200">
                <a:latin typeface="Meiryo UI"/>
                <a:ea typeface="Meiryo UI"/>
              </a:rPr>
              <a:t>○</a:t>
            </a:r>
            <a:r>
              <a:rPr lang="ja-JP" altLang="en-US" sz="3200">
                <a:latin typeface="Meiryo UI"/>
                <a:ea typeface="Meiryo UI"/>
              </a:rPr>
              <a:t>日常生活は</a:t>
            </a:r>
            <a:r>
              <a:rPr lang="ja-JP" altLang="en-US" sz="3200" b="1" spc="-150">
                <a:solidFill>
                  <a:srgbClr val="FF5780"/>
                </a:solidFill>
                <a:effectLst/>
                <a:latin typeface="Meiryo UI"/>
                <a:ea typeface="Meiryo UI"/>
              </a:rPr>
              <a:t>契約</a:t>
            </a:r>
            <a:r>
              <a:rPr lang="ja-JP" altLang="en-US" sz="3200">
                <a:latin typeface="Meiryo UI"/>
                <a:ea typeface="Meiryo UI"/>
              </a:rPr>
              <a:t>がいっぱい</a:t>
            </a:r>
            <a:endParaRPr lang="ja-JP" altLang="en-US" sz="3200">
              <a:latin typeface="Meiryo UI"/>
              <a:ea typeface="Meiryo UI"/>
            </a:endParaRPr>
          </a:p>
          <a:p>
            <a:pPr marL="609600" indent="-609600" fontAlgn="base" latinLnBrk="0">
              <a:lnSpc>
                <a:spcPct val="80000"/>
              </a:lnSpc>
              <a:spcBef>
                <a:spcPct val="50000"/>
              </a:spcBef>
              <a:buNone/>
            </a:pPr>
            <a:r>
              <a:rPr lang="ja-JP" altLang="en-US" sz="3200">
                <a:latin typeface="Meiryo UI"/>
                <a:ea typeface="Meiryo UI"/>
              </a:rPr>
              <a:t>○</a:t>
            </a:r>
            <a:r>
              <a:rPr lang="ja-JP" altLang="en-US" sz="3200">
                <a:latin typeface="Meiryo UI"/>
                <a:ea typeface="Meiryo UI"/>
              </a:rPr>
              <a:t>未成年と</a:t>
            </a:r>
            <a:r>
              <a:rPr lang="ja-JP" altLang="en-US" sz="3200" b="1">
                <a:solidFill>
                  <a:srgbClr val="FF5780"/>
                </a:solidFill>
                <a:effectLst/>
                <a:latin typeface="Meiryo UI"/>
                <a:ea typeface="Meiryo UI"/>
              </a:rPr>
              <a:t>成年</a:t>
            </a:r>
            <a:r>
              <a:rPr lang="ja-JP" altLang="en-US" sz="3200">
                <a:latin typeface="Meiryo UI"/>
                <a:ea typeface="Meiryo UI"/>
              </a:rPr>
              <a:t>で変わること</a:t>
            </a:r>
            <a:endParaRPr lang="ja-JP" altLang="en-US" sz="3200">
              <a:latin typeface="Meiryo UI"/>
              <a:ea typeface="Meiryo UI"/>
            </a:endParaRPr>
          </a:p>
          <a:p>
            <a:pPr marL="609600" indent="-609600" fontAlgn="base" latinLnBrk="0">
              <a:lnSpc>
                <a:spcPct val="80000"/>
              </a:lnSpc>
              <a:spcBef>
                <a:spcPct val="50000"/>
              </a:spcBef>
              <a:buNone/>
            </a:pPr>
            <a:r>
              <a:rPr lang="ja-JP" altLang="en-US" sz="3200">
                <a:latin typeface="Meiryo UI"/>
                <a:ea typeface="Meiryo UI"/>
              </a:rPr>
              <a:t>○</a:t>
            </a:r>
            <a:r>
              <a:rPr lang="ja-JP" altLang="en-US" sz="3200" b="1">
                <a:solidFill>
                  <a:srgbClr val="FF5780"/>
                </a:solidFill>
                <a:effectLst/>
                <a:latin typeface="Meiryo UI"/>
                <a:ea typeface="Meiryo UI"/>
              </a:rPr>
              <a:t>ネットショッピング</a:t>
            </a:r>
            <a:r>
              <a:rPr lang="ja-JP" altLang="en-US" sz="3200">
                <a:latin typeface="Meiryo UI"/>
                <a:ea typeface="Meiryo UI"/>
              </a:rPr>
              <a:t>での注意点</a:t>
            </a:r>
            <a:endParaRPr lang="ja-JP" altLang="en-US" sz="3200">
              <a:latin typeface="Meiryo UI"/>
              <a:ea typeface="Meiryo UI"/>
            </a:endParaRPr>
          </a:p>
          <a:p>
            <a:pPr marL="609600" indent="-609600" fontAlgn="base" latinLnBrk="0">
              <a:lnSpc>
                <a:spcPct val="80000"/>
              </a:lnSpc>
              <a:spcBef>
                <a:spcPct val="50000"/>
              </a:spcBef>
              <a:buNone/>
            </a:pPr>
            <a:r>
              <a:rPr lang="ja-JP" altLang="en-US" sz="3200">
                <a:latin typeface="Meiryo UI"/>
                <a:ea typeface="Meiryo UI"/>
              </a:rPr>
              <a:t>○</a:t>
            </a:r>
            <a:r>
              <a:rPr lang="ja-JP" altLang="en-US" sz="3200" b="1">
                <a:solidFill>
                  <a:srgbClr val="FF5780"/>
                </a:solidFill>
                <a:effectLst/>
                <a:ea typeface="Meiryo UI" pitchFamily="55" charset="-128"/>
              </a:rPr>
              <a:t>若者に多い</a:t>
            </a:r>
            <a:r>
              <a:rPr lang="ja-JP" altLang="en-US" sz="3200">
                <a:solidFill>
                  <a:schemeClr val="tx1"/>
                </a:solidFill>
                <a:ea typeface="Meiryo UI" pitchFamily="55" charset="-128"/>
              </a:rPr>
              <a:t>消費者トラブル</a:t>
            </a:r>
            <a:endParaRPr lang="ja-JP" altLang="en-US" sz="3200">
              <a:latin typeface="Meiryo UI"/>
              <a:ea typeface="Meiryo UI"/>
            </a:endParaRPr>
          </a:p>
          <a:p>
            <a:pPr marL="609600" indent="-609600" fontAlgn="base" latinLnBrk="0">
              <a:lnSpc>
                <a:spcPct val="80000"/>
              </a:lnSpc>
              <a:spcBef>
                <a:spcPct val="50000"/>
              </a:spcBef>
              <a:buNone/>
            </a:pPr>
            <a:r>
              <a:rPr lang="ja-JP" altLang="en-US" sz="3200">
                <a:latin typeface="Meiryo UI"/>
                <a:ea typeface="Meiryo UI"/>
              </a:rPr>
              <a:t>○</a:t>
            </a:r>
            <a:r>
              <a:rPr lang="ja-JP" altLang="en-US" sz="3200">
                <a:latin typeface="Meiryo UI"/>
                <a:ea typeface="Meiryo UI"/>
              </a:rPr>
              <a:t>暮らしに必要な</a:t>
            </a:r>
            <a:r>
              <a:rPr lang="ja-JP" altLang="en-US" sz="3200" b="1">
                <a:solidFill>
                  <a:srgbClr val="FF5780"/>
                </a:solidFill>
                <a:effectLst/>
                <a:latin typeface="Meiryo UI"/>
                <a:ea typeface="Meiryo UI"/>
              </a:rPr>
              <a:t>お金</a:t>
            </a:r>
            <a:endParaRPr lang="ja-JP" altLang="en-US" sz="3200" b="1">
              <a:solidFill>
                <a:srgbClr val="FF5780"/>
              </a:solidFill>
              <a:effectLst/>
              <a:latin typeface="Meiryo UI"/>
              <a:ea typeface="Meiryo UI"/>
            </a:endParaRPr>
          </a:p>
          <a:p>
            <a:pPr marL="609600" indent="-609600" fontAlgn="base" latinLnBrk="0">
              <a:lnSpc>
                <a:spcPct val="80000"/>
              </a:lnSpc>
              <a:spcBef>
                <a:spcPct val="50000"/>
              </a:spcBef>
              <a:buNone/>
            </a:pPr>
            <a:r>
              <a:rPr lang="ja-JP" altLang="en-US" sz="3200">
                <a:latin typeface="Meiryo UI"/>
                <a:ea typeface="Meiryo UI"/>
              </a:rPr>
              <a:t>○</a:t>
            </a:r>
            <a:r>
              <a:rPr lang="ja-JP" altLang="en-US" sz="3200">
                <a:latin typeface="Meiryo UI"/>
                <a:ea typeface="Meiryo UI"/>
              </a:rPr>
              <a:t>困ったときは</a:t>
            </a:r>
            <a:r>
              <a:rPr lang="ja-JP" altLang="en-US" sz="3200" b="1">
                <a:solidFill>
                  <a:srgbClr val="C00048"/>
                </a:solidFill>
                <a:effectLst/>
                <a:latin typeface="Meiryo UI"/>
                <a:ea typeface="Meiryo UI"/>
              </a:rPr>
              <a:t>消費者ホットライン１８８</a:t>
            </a:r>
            <a:endParaRPr sz="3200">
              <a:solidFill>
                <a:srgbClr val="C00048"/>
              </a:solidFill>
              <a:latin typeface="Meiryo UI"/>
              <a:ea typeface="Meiryo UI"/>
            </a:endParaRPr>
          </a:p>
        </p:txBody>
      </p:sp>
      <p:sp>
        <p:nvSpPr>
          <p:cNvPr id="1168" name="四角形 8"/>
          <p:cNvSpPr>
            <a:spLocks noChangeArrowheads="1"/>
          </p:cNvSpPr>
          <p:nvPr/>
        </p:nvSpPr>
        <p:spPr>
          <a:xfrm>
            <a:off x="-1427162" y="263525"/>
            <a:ext cx="9143999" cy="0"/>
          </a:xfrm>
          <a:prstGeom prst="rect">
            <a:avLst/>
          </a:prstGeom>
          <a:noFill/>
          <a:ln>
            <a:miter/>
            <a:headEnd w="lg" len="lg"/>
            <a:tailEnd w="lg" len="lg"/>
          </a:ln>
        </p:spPr>
      </p:sp>
      <p:sp>
        <p:nvSpPr>
          <p:cNvPr id="1169" name="_x606930888"/>
          <p:cNvSpPr>
            <a:spLocks noChangeArrowheads="1"/>
          </p:cNvSpPr>
          <p:nvPr/>
        </p:nvSpPr>
        <p:spPr>
          <a:xfrm>
            <a:off x="395451" y="5017756"/>
            <a:ext cx="2376972" cy="638876"/>
          </a:xfrm>
          <a:prstGeom prst="rect">
            <a:avLst/>
          </a:prstGeom>
          <a:solidFill>
            <a:srgbClr val="00B0F0"/>
          </a:solidFill>
          <a:ln>
            <a:solidFill>
              <a:schemeClr val="accent2">
                <a:lumMod val="75000"/>
              </a:schemeClr>
            </a:solidFill>
            <a:miter/>
          </a:ln>
        </p:spPr>
        <p:txBody>
          <a:bodyPr vert="horz" wrap="square"/>
          <a:lstStyle/>
          <a:p>
            <a:pPr algn="ctr" fontAlgn="base" latinLnBrk="0"/>
            <a:r>
              <a:rPr lang="ja-JP" altLang="en-US" sz="2800" b="1">
                <a:solidFill>
                  <a:srgbClr val="FFFFFF"/>
                </a:solidFill>
                <a:effectLst/>
              </a:rPr>
              <a:t>目　標</a:t>
            </a:r>
            <a:endParaRPr/>
          </a:p>
        </p:txBody>
      </p:sp>
      <p:sp>
        <p:nvSpPr>
          <p:cNvPr id="1170" name="四角形 10"/>
          <p:cNvSpPr>
            <a:spLocks noChangeArrowheads="1"/>
          </p:cNvSpPr>
          <p:nvPr/>
        </p:nvSpPr>
        <p:spPr>
          <a:xfrm>
            <a:off x="-1427162" y="263525"/>
            <a:ext cx="9143999" cy="0"/>
          </a:xfrm>
          <a:prstGeom prst="rect">
            <a:avLst/>
          </a:prstGeom>
          <a:noFill/>
          <a:ln>
            <a:miter/>
            <a:headEnd w="lg" len="lg"/>
            <a:tailEnd w="lg" len="lg"/>
          </a:ln>
        </p:spPr>
      </p:sp>
      <p:sp>
        <p:nvSpPr>
          <p:cNvPr id="1171" name="_x606929608"/>
          <p:cNvSpPr>
            <a:spLocks noChangeArrowheads="1"/>
          </p:cNvSpPr>
          <p:nvPr/>
        </p:nvSpPr>
        <p:spPr>
          <a:xfrm>
            <a:off x="612775" y="5734050"/>
            <a:ext cx="8351837" cy="954087"/>
          </a:xfrm>
          <a:prstGeom prst="rect">
            <a:avLst/>
          </a:prstGeom>
          <a:noFill/>
          <a:ln>
            <a:miter/>
          </a:ln>
        </p:spPr>
        <p:txBody>
          <a:bodyPr vert="horz" wrap="square"/>
          <a:lstStyle/>
          <a:p>
            <a:pPr fontAlgn="base" latinLnBrk="0"/>
            <a:r>
              <a:rPr lang="ja-JP" altLang="en-US" sz="2800">
                <a:ea typeface="Meiryo UI" pitchFamily="55" charset="-128"/>
              </a:rPr>
              <a:t>近い将来成人として消費生活を送るうえで、必要最低限必要な知識を習得する。</a:t>
            </a:r>
          </a:p>
        </p:txBody>
      </p:sp>
      <p:sp>
        <p:nvSpPr>
          <p:cNvPr id="1172" name="図形 12"/>
          <p:cNvSpPr>
            <a:spLocks noChangeArrowheads="1"/>
          </p:cNvSpPr>
          <p:nvPr/>
        </p:nvSpPr>
        <p:spPr>
          <a:xfrm>
            <a:off x="395287" y="5661019"/>
            <a:ext cx="8497888" cy="1029356"/>
          </a:xfrm>
          <a:prstGeom prst="roundRect">
            <a:avLst>
              <a:gd name="adj" fmla="val 16674"/>
            </a:avLst>
          </a:prstGeom>
          <a:noFill/>
          <a:ln w="57150">
            <a:solidFill>
              <a:srgbClr val="00B0F0"/>
            </a:solidFill>
            <a:headEnd w="lg" len="lg"/>
            <a:tailEnd w="lg" len="lg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sp>
        <p:nvSpPr>
          <p:cNvPr id="1177" name="四角形 2"/>
          <p:cNvSpPr>
            <a:spLocks noChangeArrowheads="1"/>
          </p:cNvSpPr>
          <p:nvPr>
            <p:ph type="title" sz="full" idx="0"/>
          </p:nvPr>
        </p:nvSpPr>
        <p:spPr>
          <a:xfrm>
            <a:off x="0" y="3009900"/>
            <a:ext cx="9144000" cy="981075"/>
          </a:xfrm>
          <a:solidFill>
            <a:srgbClr val="90D7F0">
              <a:alpha val="50000"/>
            </a:srgbClr>
          </a:solidFill>
        </p:spPr>
        <p:txBody>
          <a:bodyPr vert="horz" wrap="square"/>
          <a:lstStyle/>
          <a:p>
            <a:pPr fontAlgn="base" latinLnBrk="0"/>
            <a:r>
              <a:rPr lang="ja-JP" altLang="en-US">
                <a:solidFill>
                  <a:schemeClr val="tx1"/>
                </a:solidFill>
                <a:ea typeface="Meiryo UI" pitchFamily="55" charset="-128"/>
              </a:rPr>
              <a:t>日常生活は</a:t>
            </a:r>
            <a:r>
              <a:rPr lang="ja-JP" altLang="en-US" b="1">
                <a:solidFill>
                  <a:srgbClr val="FF5780"/>
                </a:solidFill>
                <a:effectLst/>
                <a:ea typeface="Meiryo UI" pitchFamily="55" charset="-128"/>
              </a:rPr>
              <a:t>契約</a:t>
            </a:r>
            <a:r>
              <a:rPr lang="ja-JP" altLang="en-US">
                <a:solidFill>
                  <a:schemeClr val="tx1"/>
                </a:solidFill>
                <a:ea typeface="Meiryo UI" pitchFamily="55" charset="-128"/>
              </a:rPr>
              <a:t>がいっぱい</a:t>
            </a:r>
            <a:endParaRPr lang="ja-JP" altLang="en-US" b="1">
              <a:solidFill>
                <a:schemeClr val="tx1"/>
              </a:solidFill>
              <a:effectLst/>
              <a:ea typeface="Meiryo UI" pitchFamily="55" charset="-12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sp>
        <p:nvSpPr>
          <p:cNvPr id="1182" name="Rectangle 9"/>
          <p:cNvSpPr>
            <a:spLocks noChangeArrowheads="1"/>
          </p:cNvSpPr>
          <p:nvPr/>
        </p:nvSpPr>
        <p:spPr>
          <a:xfrm>
            <a:off x="0" y="0"/>
            <a:ext cx="9144000" cy="765175"/>
          </a:xfrm>
          <a:prstGeom prst="rect">
            <a:avLst/>
          </a:prstGeom>
          <a:solidFill>
            <a:srgbClr val="0000C0"/>
          </a:solidFill>
          <a:ln>
            <a:miter/>
          </a:ln>
        </p:spPr>
        <p:txBody>
          <a:bodyPr vert="horz" wrap="square" anchor="ctr"/>
          <a:lstStyle/>
          <a:p>
            <a:pPr algn="ctr" eaLnBrk="1" fontAlgn="base" latinLnBrk="0" hangingPunct="1"/>
            <a:r>
              <a:rPr lang="ja-JP" altLang="en-US" sz="3600" b="1">
                <a:solidFill>
                  <a:schemeClr val="bg1"/>
                </a:solidFill>
                <a:effectLst/>
                <a:ea typeface="Meiryo UI" pitchFamily="55" charset="-128"/>
              </a:rPr>
              <a:t>契約はどれでしょうか？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1183" name="_x442577792"/>
          <p:cNvSpPr>
            <a:spLocks noChangeArrowheads="1"/>
          </p:cNvSpPr>
          <p:nvPr/>
        </p:nvSpPr>
        <p:spPr>
          <a:xfrm>
            <a:off x="0" y="2782887"/>
            <a:ext cx="2311400" cy="792163"/>
          </a:xfrm>
          <a:prstGeom prst="rect">
            <a:avLst/>
          </a:prstGeom>
          <a:noFill/>
          <a:ln>
            <a:miter/>
          </a:ln>
        </p:spPr>
        <p:txBody>
          <a:bodyPr vert="horz" wrap="square" anchor="ctr"/>
          <a:lstStyle/>
          <a:p>
            <a:pPr algn="ctr" eaLnBrk="1" fontAlgn="base" latinLnBrk="0" hangingPunct="1"/>
            <a:r>
              <a:rPr lang="ja-JP" altLang="en-US" sz="2400">
                <a:solidFill>
                  <a:srgbClr val="000000"/>
                </a:solidFill>
                <a:effectLst/>
                <a:latin typeface="HG丸ｺﾞｼｯｸM-PRO" pitchFamily="55" charset="-128"/>
                <a:ea typeface="Meiryo UI" pitchFamily="55" charset="-128"/>
              </a:rPr>
              <a:t>①靴を買う</a:t>
            </a:r>
          </a:p>
        </p:txBody>
      </p:sp>
      <p:pic>
        <p:nvPicPr>
          <p:cNvPr id="1184" name="_x442602512" descr="cif000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2637" y="4000500"/>
            <a:ext cx="2160588" cy="1741487"/>
          </a:xfrm>
          <a:prstGeom prst="rect">
            <a:avLst/>
          </a:prstGeom>
          <a:noFill/>
          <a:ln>
            <a:miter/>
          </a:ln>
        </p:spPr>
      </p:pic>
      <p:sp>
        <p:nvSpPr>
          <p:cNvPr id="1185" name="_x442601392"/>
          <p:cNvSpPr>
            <a:spLocks noChangeArrowheads="1"/>
          </p:cNvSpPr>
          <p:nvPr/>
        </p:nvSpPr>
        <p:spPr>
          <a:xfrm>
            <a:off x="1155700" y="5741987"/>
            <a:ext cx="1655762" cy="330200"/>
          </a:xfrm>
          <a:prstGeom prst="rect">
            <a:avLst/>
          </a:prstGeom>
          <a:noFill/>
          <a:ln>
            <a:miter/>
          </a:ln>
        </p:spPr>
        <p:txBody>
          <a:bodyPr vert="horz" wrap="square" anchor="ctr"/>
          <a:lstStyle/>
          <a:p>
            <a:pPr algn="ctr" eaLnBrk="1" fontAlgn="base" latinLnBrk="0" hangingPunct="1"/>
            <a:r>
              <a:rPr lang="ja-JP" altLang="en-US" sz="2000">
                <a:solidFill>
                  <a:srgbClr val="000000"/>
                </a:solidFill>
                <a:effectLst/>
                <a:latin typeface="HG丸ｺﾞｼｯｸM-PRO" pitchFamily="55" charset="-128"/>
                <a:ea typeface="HG丸ｺﾞｼｯｸM-PRO" pitchFamily="55" charset="-128"/>
              </a:rPr>
              <a:t>⑤ネットで</a:t>
            </a:r>
          </a:p>
          <a:p>
            <a:pPr algn="ctr" eaLnBrk="1" fontAlgn="base" latinLnBrk="0" hangingPunct="1"/>
            <a:r>
              <a:rPr lang="ja-JP" altLang="en-US" sz="2000">
                <a:solidFill>
                  <a:srgbClr val="000000"/>
                </a:solidFill>
                <a:effectLst/>
                <a:latin typeface="HG丸ｺﾞｼｯｸM-PRO" pitchFamily="55" charset="-128"/>
                <a:ea typeface="HG丸ｺﾞｼｯｸM-PRO" pitchFamily="55" charset="-128"/>
              </a:rPr>
              <a:t>洋服を買う</a:t>
            </a:r>
          </a:p>
        </p:txBody>
      </p:sp>
      <p:pic>
        <p:nvPicPr>
          <p:cNvPr id="1186" name="_x442556192" descr="cif0000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7287" y="1066800"/>
            <a:ext cx="942975" cy="1787525"/>
          </a:xfrm>
          <a:prstGeom prst="rect">
            <a:avLst/>
          </a:prstGeom>
          <a:noFill/>
          <a:ln>
            <a:miter/>
          </a:ln>
        </p:spPr>
      </p:pic>
      <p:sp>
        <p:nvSpPr>
          <p:cNvPr id="1187" name="_x442554352"/>
          <p:cNvSpPr>
            <a:spLocks noChangeArrowheads="1"/>
          </p:cNvSpPr>
          <p:nvPr/>
        </p:nvSpPr>
        <p:spPr>
          <a:xfrm>
            <a:off x="4572000" y="2854325"/>
            <a:ext cx="1873250" cy="647700"/>
          </a:xfrm>
          <a:prstGeom prst="rect">
            <a:avLst/>
          </a:prstGeom>
          <a:noFill/>
          <a:ln>
            <a:miter/>
          </a:ln>
        </p:spPr>
        <p:txBody>
          <a:bodyPr vert="horz" wrap="square" anchor="ctr"/>
          <a:lstStyle/>
          <a:p>
            <a:pPr algn="ctr" eaLnBrk="1" fontAlgn="base" latinLnBrk="0" hangingPunct="1"/>
            <a:r>
              <a:rPr lang="ja-JP" altLang="en-US" sz="2000">
                <a:solidFill>
                  <a:srgbClr val="000000"/>
                </a:solidFill>
                <a:effectLst/>
                <a:latin typeface="HG丸ｺﾞｼｯｸM-PRO" pitchFamily="55" charset="-128"/>
                <a:ea typeface="HG丸ｺﾞｼｯｸM-PRO" pitchFamily="55" charset="-128"/>
              </a:rPr>
              <a:t>③成人式の</a:t>
            </a:r>
            <a:endParaRPr lang="ja-JP" altLang="en-US" sz="2000"/>
          </a:p>
          <a:p>
            <a:pPr algn="ctr" eaLnBrk="1" fontAlgn="base" latinLnBrk="0" hangingPunct="1"/>
            <a:r>
              <a:rPr lang="ja-JP" altLang="en-US" sz="2000">
                <a:solidFill>
                  <a:srgbClr val="000000"/>
                </a:solidFill>
                <a:effectLst/>
                <a:latin typeface="HG丸ｺﾞｼｯｸM-PRO" pitchFamily="55" charset="-128"/>
                <a:ea typeface="HG丸ｺﾞｼｯｸM-PRO" pitchFamily="55" charset="-128"/>
              </a:rPr>
              <a:t>着物を借りる</a:t>
            </a:r>
          </a:p>
        </p:txBody>
      </p:sp>
      <p:pic>
        <p:nvPicPr>
          <p:cNvPr id="1188" name="_x442585472" descr="cif0000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3225" y="1477962"/>
            <a:ext cx="1050925" cy="1304925"/>
          </a:xfrm>
          <a:prstGeom prst="rect">
            <a:avLst/>
          </a:prstGeom>
          <a:noFill/>
          <a:ln>
            <a:miter/>
          </a:ln>
        </p:spPr>
      </p:pic>
      <p:sp>
        <p:nvSpPr>
          <p:cNvPr id="1189" name="_x442585232"/>
          <p:cNvSpPr>
            <a:spLocks noChangeArrowheads="1"/>
          </p:cNvSpPr>
          <p:nvPr/>
        </p:nvSpPr>
        <p:spPr>
          <a:xfrm>
            <a:off x="2311400" y="2981325"/>
            <a:ext cx="2085975" cy="647700"/>
          </a:xfrm>
          <a:prstGeom prst="rect">
            <a:avLst/>
          </a:prstGeom>
          <a:noFill/>
          <a:ln>
            <a:miter/>
          </a:ln>
        </p:spPr>
        <p:txBody>
          <a:bodyPr vert="horz" wrap="square" anchor="ctr"/>
          <a:lstStyle/>
          <a:p>
            <a:pPr algn="ctr" eaLnBrk="1" fontAlgn="base" latinLnBrk="0" hangingPunct="1"/>
            <a:r>
              <a:rPr lang="ja-JP" altLang="en-US" sz="2000">
                <a:solidFill>
                  <a:srgbClr val="000000"/>
                </a:solidFill>
                <a:effectLst/>
                <a:latin typeface="HG丸ｺﾞｼｯｸM-PRO" pitchFamily="55" charset="-128"/>
                <a:ea typeface="HG丸ｺﾞｼｯｸM-PRO" pitchFamily="55" charset="-128"/>
              </a:rPr>
              <a:t>②スマホでオンラインゲームをする</a:t>
            </a:r>
          </a:p>
        </p:txBody>
      </p:sp>
      <p:pic>
        <p:nvPicPr>
          <p:cNvPr id="1190" name="_x442584992" descr="cif0000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6937" y="4435475"/>
            <a:ext cx="2071688" cy="1306512"/>
          </a:xfrm>
          <a:prstGeom prst="rect">
            <a:avLst/>
          </a:prstGeom>
          <a:noFill/>
          <a:ln>
            <a:miter/>
          </a:ln>
        </p:spPr>
      </p:pic>
      <p:sp>
        <p:nvSpPr>
          <p:cNvPr id="1191" name="_x442619072"/>
          <p:cNvSpPr>
            <a:spLocks noChangeArrowheads="1"/>
          </p:cNvSpPr>
          <p:nvPr/>
        </p:nvSpPr>
        <p:spPr>
          <a:xfrm>
            <a:off x="3706812" y="5599112"/>
            <a:ext cx="1728788" cy="473075"/>
          </a:xfrm>
          <a:prstGeom prst="rect">
            <a:avLst/>
          </a:prstGeom>
          <a:noFill/>
          <a:ln>
            <a:miter/>
          </a:ln>
        </p:spPr>
        <p:txBody>
          <a:bodyPr vert="horz" wrap="square" anchor="ctr"/>
          <a:lstStyle/>
          <a:p>
            <a:pPr algn="ctr" eaLnBrk="1" fontAlgn="base" latinLnBrk="0" hangingPunct="1"/>
            <a:r>
              <a:rPr lang="ja-JP" altLang="en-US" sz="2000">
                <a:solidFill>
                  <a:srgbClr val="000000"/>
                </a:solidFill>
                <a:effectLst/>
                <a:latin typeface="HG丸ｺﾞｼｯｸM-PRO" pitchFamily="55" charset="-128"/>
                <a:ea typeface="HG丸ｺﾞｼｯｸM-PRO" pitchFamily="55" charset="-128"/>
              </a:rPr>
              <a:t>⑥バスに乗る</a:t>
            </a:r>
          </a:p>
        </p:txBody>
      </p:sp>
      <p:sp>
        <p:nvSpPr>
          <p:cNvPr id="1192" name="_x442625072"/>
          <p:cNvSpPr>
            <a:spLocks noChangeArrowheads="1"/>
          </p:cNvSpPr>
          <p:nvPr/>
        </p:nvSpPr>
        <p:spPr>
          <a:xfrm>
            <a:off x="6589712" y="2927350"/>
            <a:ext cx="2554288" cy="503237"/>
          </a:xfrm>
          <a:prstGeom prst="rect">
            <a:avLst/>
          </a:prstGeom>
          <a:noFill/>
          <a:ln>
            <a:miter/>
          </a:ln>
        </p:spPr>
        <p:txBody>
          <a:bodyPr vert="horz" wrap="square" anchor="ctr"/>
          <a:lstStyle/>
          <a:p>
            <a:pPr algn="ctr" eaLnBrk="1" fontAlgn="base" latinLnBrk="0" hangingPunct="1"/>
            <a:r>
              <a:rPr lang="ja-JP" altLang="en-US" sz="2000">
                <a:solidFill>
                  <a:srgbClr val="000000"/>
                </a:solidFill>
                <a:effectLst/>
                <a:latin typeface="HG丸ｺﾞｼｯｸM-PRO" pitchFamily="55" charset="-128"/>
                <a:ea typeface="HG丸ｺﾞｼｯｸM-PRO" pitchFamily="55" charset="-128"/>
              </a:rPr>
              <a:t>④家賃を払う</a:t>
            </a:r>
          </a:p>
        </p:txBody>
      </p:sp>
      <p:sp>
        <p:nvSpPr>
          <p:cNvPr id="1193" name="_x442554352"/>
          <p:cNvSpPr>
            <a:spLocks noChangeArrowheads="1"/>
          </p:cNvSpPr>
          <p:nvPr/>
        </p:nvSpPr>
        <p:spPr>
          <a:xfrm>
            <a:off x="6565900" y="5692775"/>
            <a:ext cx="1873250" cy="647700"/>
          </a:xfrm>
          <a:prstGeom prst="rect">
            <a:avLst/>
          </a:prstGeom>
          <a:noFill/>
          <a:ln>
            <a:miter/>
          </a:ln>
        </p:spPr>
        <p:txBody>
          <a:bodyPr vert="horz" wrap="square" anchor="ctr"/>
          <a:lstStyle/>
          <a:p>
            <a:pPr algn="ctr" eaLnBrk="1" fontAlgn="base" latinLnBrk="0" hangingPunct="1"/>
            <a:r>
              <a:rPr lang="ja-JP" altLang="en-US" sz="2000">
                <a:solidFill>
                  <a:srgbClr val="000000"/>
                </a:solidFill>
                <a:effectLst/>
                <a:latin typeface="HG丸ｺﾞｼｯｸM-PRO" pitchFamily="55" charset="-128"/>
                <a:ea typeface="HG丸ｺﾞｼｯｸM-PRO" pitchFamily="55" charset="-128"/>
              </a:rPr>
              <a:t>⑦友達と待ち合わせる</a:t>
            </a:r>
          </a:p>
        </p:txBody>
      </p:sp>
      <p:pic>
        <p:nvPicPr>
          <p:cNvPr id="1194" name="Picture 9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5050" y="3644900"/>
            <a:ext cx="1254125" cy="1866900"/>
          </a:xfrm>
          <a:prstGeom prst="rect">
            <a:avLst/>
          </a:prstGeom>
          <a:noFill/>
          <a:ln>
            <a:miter/>
          </a:ln>
        </p:spPr>
      </p:pic>
      <p:pic>
        <p:nvPicPr>
          <p:cNvPr id="1195" name="_x363576568" descr="cif0000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65900" y="4819650"/>
            <a:ext cx="815975" cy="873125"/>
          </a:xfrm>
          <a:prstGeom prst="rect">
            <a:avLst/>
          </a:prstGeom>
          <a:noFill/>
          <a:ln>
            <a:miter/>
          </a:ln>
        </p:spPr>
      </p:pic>
      <p:sp>
        <p:nvSpPr>
          <p:cNvPr id="1196" name="図形 96"/>
          <p:cNvSpPr>
            <a:spLocks noChangeArrowheads="1"/>
          </p:cNvSpPr>
          <p:nvPr/>
        </p:nvSpPr>
        <p:spPr>
          <a:xfrm>
            <a:off x="6375400" y="3860800"/>
            <a:ext cx="1009650" cy="792162"/>
          </a:xfrm>
          <a:prstGeom prst="wedgeRoundRectCallout">
            <a:avLst>
              <a:gd name="adj1" fmla="val 29384"/>
              <a:gd name="adj2" fmla="val 81431"/>
              <a:gd name="adj3" fmla="val 16667"/>
            </a:avLst>
          </a:prstGeom>
          <a:noFill/>
          <a:ln w="9525">
            <a:solidFill>
              <a:sysClr val="windowText" lastClr="000000"/>
            </a:solidFill>
            <a:miter/>
          </a:ln>
        </p:spPr>
        <p:txBody>
          <a:bodyPr vert="horz" wrap="square" anchor="ctr"/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197" name="テキスト 97"/>
          <p:cNvSpPr txBox="1">
            <a:spLocks noChangeArrowheads="1"/>
          </p:cNvSpPr>
          <p:nvPr/>
        </p:nvSpPr>
        <p:spPr>
          <a:xfrm>
            <a:off x="6375400" y="3860800"/>
            <a:ext cx="1195387" cy="646112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/>
            <a:r>
              <a:rPr lang="ja-JP" altLang="en-US" sz="1800">
                <a:ea typeface="Meiryo UI" pitchFamily="55" charset="-128"/>
              </a:rPr>
              <a:t>ごめん</a:t>
            </a:r>
          </a:p>
          <a:p>
            <a:pPr eaLnBrk="1" fontAlgn="base" latinLnBrk="0" hangingPunct="1"/>
            <a:r>
              <a:rPr lang="ja-JP" altLang="en-US" sz="1800">
                <a:ea typeface="Meiryo UI" pitchFamily="55" charset="-128"/>
              </a:rPr>
              <a:t>遅れる・・</a:t>
            </a:r>
          </a:p>
        </p:txBody>
      </p:sp>
      <p:sp>
        <p:nvSpPr>
          <p:cNvPr id="1198" name="図形 98"/>
          <p:cNvSpPr>
            <a:spLocks noChangeArrowheads="1"/>
          </p:cNvSpPr>
          <p:nvPr/>
        </p:nvSpPr>
        <p:spPr>
          <a:xfrm>
            <a:off x="8242300" y="4940300"/>
            <a:ext cx="803275" cy="577850"/>
          </a:xfrm>
          <a:prstGeom prst="wedgeRoundRectCallout">
            <a:avLst>
              <a:gd name="adj1" fmla="val -64102"/>
              <a:gd name="adj2" fmla="val -41204"/>
              <a:gd name="adj3" fmla="val 16667"/>
            </a:avLst>
          </a:prstGeom>
          <a:solidFill>
            <a:srgbClr val="FFFFFF"/>
          </a:solidFill>
          <a:ln w="9525">
            <a:solidFill>
              <a:sysClr val="windowText" lastClr="000000"/>
            </a:solidFill>
            <a:miter/>
          </a:ln>
        </p:spPr>
        <p:txBody>
          <a:bodyPr vert="horz" wrap="square" anchor="ctr"/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199" name="テキスト 99"/>
          <p:cNvSpPr txBox="1">
            <a:spLocks noChangeArrowheads="1"/>
          </p:cNvSpPr>
          <p:nvPr/>
        </p:nvSpPr>
        <p:spPr>
          <a:xfrm>
            <a:off x="8250237" y="4967287"/>
            <a:ext cx="728663" cy="522288"/>
          </a:xfrm>
          <a:prstGeom prst="rect">
            <a:avLst/>
          </a:prstGeom>
          <a:solidFill>
            <a:srgbClr val="FFFFFF"/>
          </a:solidFill>
          <a:ln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/>
            <a:r>
              <a:rPr lang="ja-JP" altLang="en-US" sz="1400">
                <a:ea typeface="Meiryo UI" pitchFamily="55" charset="-128"/>
              </a:rPr>
              <a:t>大丈夫だよ</a:t>
            </a:r>
          </a:p>
        </p:txBody>
      </p:sp>
      <p:pic>
        <p:nvPicPr>
          <p:cNvPr id="1200" name="図 18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850" y="1052512"/>
            <a:ext cx="2143125" cy="2143125"/>
          </a:xfrm>
          <a:prstGeom prst="rect">
            <a:avLst/>
          </a:prstGeom>
          <a:noFill/>
          <a:ln>
            <a:miter/>
          </a:ln>
        </p:spPr>
      </p:pic>
      <p:pic>
        <p:nvPicPr>
          <p:cNvPr id="1201" name="図 18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00812" y="1162050"/>
            <a:ext cx="2143125" cy="2143125"/>
          </a:xfrm>
          <a:prstGeom prst="rect">
            <a:avLst/>
          </a:prstGeom>
          <a:noFill/>
          <a:ln>
            <a:miter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pic>
        <p:nvPicPr>
          <p:cNvPr id="1207" name="_x442602512" descr="cif00001"/>
          <p:cNvPicPr>
            <a:picLocks noChangeAspect="1"/>
          </p:cNvPicPr>
          <p:nvPr/>
        </p:nvPicPr>
        <p:blipFill>
          <a:blip r:embed="rId1">
            <a:lum bright="18000"/>
          </a:blip>
          <a:stretch>
            <a:fillRect/>
          </a:stretch>
        </p:blipFill>
        <p:spPr>
          <a:xfrm>
            <a:off x="782637" y="4000500"/>
            <a:ext cx="2160588" cy="1741487"/>
          </a:xfrm>
          <a:prstGeom prst="rect">
            <a:avLst/>
          </a:prstGeom>
          <a:noFill/>
          <a:ln>
            <a:miter/>
          </a:ln>
        </p:spPr>
      </p:pic>
      <p:pic>
        <p:nvPicPr>
          <p:cNvPr id="1208" name="_x442556192" descr="cif00001"/>
          <p:cNvPicPr>
            <a:picLocks noChangeAspect="1"/>
          </p:cNvPicPr>
          <p:nvPr/>
        </p:nvPicPr>
        <p:blipFill>
          <a:blip r:embed="rId2">
            <a:lum bright="18000"/>
          </a:blip>
          <a:stretch>
            <a:fillRect/>
          </a:stretch>
        </p:blipFill>
        <p:spPr>
          <a:xfrm>
            <a:off x="4967287" y="1066800"/>
            <a:ext cx="942975" cy="1787525"/>
          </a:xfrm>
          <a:prstGeom prst="rect">
            <a:avLst/>
          </a:prstGeom>
          <a:noFill/>
          <a:ln>
            <a:miter/>
          </a:ln>
        </p:spPr>
      </p:pic>
      <p:pic>
        <p:nvPicPr>
          <p:cNvPr id="1209" name="_x442585472" descr="cif00001"/>
          <p:cNvPicPr>
            <a:picLocks noChangeAspect="1"/>
          </p:cNvPicPr>
          <p:nvPr/>
        </p:nvPicPr>
        <p:blipFill>
          <a:blip r:embed="rId3">
            <a:lum bright="18000"/>
          </a:blip>
          <a:stretch>
            <a:fillRect/>
          </a:stretch>
        </p:blipFill>
        <p:spPr>
          <a:xfrm>
            <a:off x="2943225" y="1477962"/>
            <a:ext cx="1050925" cy="1304925"/>
          </a:xfrm>
          <a:prstGeom prst="rect">
            <a:avLst/>
          </a:prstGeom>
          <a:noFill/>
          <a:ln>
            <a:miter/>
          </a:ln>
        </p:spPr>
      </p:pic>
      <p:pic>
        <p:nvPicPr>
          <p:cNvPr id="1210" name="_x442584992" descr="cif00001"/>
          <p:cNvPicPr>
            <a:picLocks noChangeAspect="1"/>
          </p:cNvPicPr>
          <p:nvPr/>
        </p:nvPicPr>
        <p:blipFill>
          <a:blip r:embed="rId4">
            <a:lum bright="18000"/>
          </a:blip>
          <a:stretch>
            <a:fillRect/>
          </a:stretch>
        </p:blipFill>
        <p:spPr>
          <a:xfrm>
            <a:off x="3436937" y="4435475"/>
            <a:ext cx="2071688" cy="1306512"/>
          </a:xfrm>
          <a:prstGeom prst="rect">
            <a:avLst/>
          </a:prstGeom>
          <a:noFill/>
          <a:ln>
            <a:miter/>
          </a:ln>
        </p:spPr>
      </p:pic>
      <p:pic>
        <p:nvPicPr>
          <p:cNvPr id="1211" name="Picture 93"/>
          <p:cNvPicPr>
            <a:picLocks noChangeAspect="1"/>
          </p:cNvPicPr>
          <p:nvPr/>
        </p:nvPicPr>
        <p:blipFill>
          <a:blip r:embed="rId5">
            <a:lum bright="18000"/>
          </a:blip>
          <a:stretch>
            <a:fillRect/>
          </a:stretch>
        </p:blipFill>
        <p:spPr>
          <a:xfrm>
            <a:off x="7385050" y="3644900"/>
            <a:ext cx="1254125" cy="1866900"/>
          </a:xfrm>
          <a:prstGeom prst="rect">
            <a:avLst/>
          </a:prstGeom>
          <a:noFill/>
          <a:ln>
            <a:miter/>
          </a:ln>
        </p:spPr>
      </p:pic>
      <p:pic>
        <p:nvPicPr>
          <p:cNvPr id="1212" name="_x363576568" descr="cif00001"/>
          <p:cNvPicPr>
            <a:picLocks noChangeAspect="1"/>
          </p:cNvPicPr>
          <p:nvPr/>
        </p:nvPicPr>
        <p:blipFill>
          <a:blip r:embed="rId6">
            <a:lum bright="18000"/>
          </a:blip>
          <a:stretch>
            <a:fillRect/>
          </a:stretch>
        </p:blipFill>
        <p:spPr>
          <a:xfrm>
            <a:off x="6565900" y="4819650"/>
            <a:ext cx="815975" cy="873125"/>
          </a:xfrm>
          <a:prstGeom prst="rect">
            <a:avLst/>
          </a:prstGeom>
          <a:noFill/>
          <a:ln>
            <a:miter/>
          </a:ln>
        </p:spPr>
      </p:pic>
      <p:sp>
        <p:nvSpPr>
          <p:cNvPr id="1213" name="図形 96"/>
          <p:cNvSpPr>
            <a:spLocks noChangeArrowheads="1"/>
          </p:cNvSpPr>
          <p:nvPr/>
        </p:nvSpPr>
        <p:spPr>
          <a:xfrm>
            <a:off x="6375400" y="3860800"/>
            <a:ext cx="1009650" cy="792162"/>
          </a:xfrm>
          <a:prstGeom prst="wedgeRoundRectCallout">
            <a:avLst>
              <a:gd name="adj1" fmla="val 29384"/>
              <a:gd name="adj2" fmla="val 81431"/>
              <a:gd name="adj3" fmla="val 16667"/>
            </a:avLst>
          </a:prstGeom>
          <a:noFill/>
          <a:ln w="9525">
            <a:solidFill>
              <a:sysClr val="windowText" lastClr="000000"/>
            </a:solidFill>
            <a:miter/>
          </a:ln>
        </p:spPr>
        <p:txBody>
          <a:bodyPr vert="horz" wrap="square" anchor="ctr"/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214" name="テキスト 97"/>
          <p:cNvSpPr txBox="1">
            <a:spLocks noChangeArrowheads="1"/>
          </p:cNvSpPr>
          <p:nvPr/>
        </p:nvSpPr>
        <p:spPr>
          <a:xfrm>
            <a:off x="6375400" y="3860800"/>
            <a:ext cx="1195387" cy="641350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/>
            <a:r>
              <a:rPr lang="ja-JP" altLang="en-US" sz="1800">
                <a:ea typeface="Meiryo UI" pitchFamily="55" charset="-128"/>
              </a:rPr>
              <a:t>ごめん</a:t>
            </a:r>
          </a:p>
          <a:p>
            <a:pPr eaLnBrk="1" fontAlgn="base" latinLnBrk="0" hangingPunct="1"/>
            <a:r>
              <a:rPr lang="ja-JP" altLang="en-US" sz="1800">
                <a:ea typeface="Meiryo UI" pitchFamily="55" charset="-128"/>
              </a:rPr>
              <a:t>遅れる・・</a:t>
            </a:r>
          </a:p>
        </p:txBody>
      </p:sp>
      <p:sp>
        <p:nvSpPr>
          <p:cNvPr id="1215" name="図形 98"/>
          <p:cNvSpPr>
            <a:spLocks noChangeArrowheads="1"/>
          </p:cNvSpPr>
          <p:nvPr/>
        </p:nvSpPr>
        <p:spPr>
          <a:xfrm>
            <a:off x="8242300" y="4940300"/>
            <a:ext cx="803275" cy="577850"/>
          </a:xfrm>
          <a:prstGeom prst="wedgeRoundRectCallout">
            <a:avLst>
              <a:gd name="adj1" fmla="val -64102"/>
              <a:gd name="adj2" fmla="val -41204"/>
              <a:gd name="adj3" fmla="val 16667"/>
            </a:avLst>
          </a:prstGeom>
          <a:solidFill>
            <a:srgbClr val="FFFFFF"/>
          </a:solidFill>
          <a:ln w="9525">
            <a:solidFill>
              <a:sysClr val="windowText" lastClr="000000"/>
            </a:solidFill>
            <a:miter/>
          </a:ln>
        </p:spPr>
        <p:txBody>
          <a:bodyPr vert="horz" wrap="square" anchor="ctr"/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216" name="テキスト 99"/>
          <p:cNvSpPr txBox="1">
            <a:spLocks noChangeArrowheads="1"/>
          </p:cNvSpPr>
          <p:nvPr/>
        </p:nvSpPr>
        <p:spPr>
          <a:xfrm>
            <a:off x="8250237" y="4967287"/>
            <a:ext cx="728663" cy="517525"/>
          </a:xfrm>
          <a:prstGeom prst="rect">
            <a:avLst/>
          </a:prstGeom>
          <a:solidFill>
            <a:srgbClr val="FFFFFF"/>
          </a:solidFill>
          <a:ln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/>
            <a:r>
              <a:rPr lang="ja-JP" altLang="en-US" sz="1400">
                <a:ea typeface="Meiryo UI" pitchFamily="55" charset="-128"/>
              </a:rPr>
              <a:t>大丈夫だよ</a:t>
            </a:r>
          </a:p>
        </p:txBody>
      </p:sp>
      <p:pic>
        <p:nvPicPr>
          <p:cNvPr id="1217" name="図 183"/>
          <p:cNvPicPr>
            <a:picLocks noChangeAspect="1"/>
          </p:cNvPicPr>
          <p:nvPr/>
        </p:nvPicPr>
        <p:blipFill>
          <a:blip r:embed="rId7">
            <a:lum bright="18000"/>
          </a:blip>
          <a:stretch>
            <a:fillRect/>
          </a:stretch>
        </p:blipFill>
        <p:spPr>
          <a:xfrm>
            <a:off x="323850" y="1052512"/>
            <a:ext cx="2143125" cy="2143125"/>
          </a:xfrm>
          <a:prstGeom prst="rect">
            <a:avLst/>
          </a:prstGeom>
          <a:noFill/>
          <a:ln>
            <a:miter/>
          </a:ln>
        </p:spPr>
      </p:pic>
      <p:pic>
        <p:nvPicPr>
          <p:cNvPr id="1218" name="図 185"/>
          <p:cNvPicPr>
            <a:picLocks noChangeAspect="1"/>
          </p:cNvPicPr>
          <p:nvPr/>
        </p:nvPicPr>
        <p:blipFill>
          <a:blip r:embed="rId8">
            <a:lum bright="18000"/>
          </a:blip>
          <a:stretch>
            <a:fillRect/>
          </a:stretch>
        </p:blipFill>
        <p:spPr>
          <a:xfrm>
            <a:off x="6500812" y="1162050"/>
            <a:ext cx="2143125" cy="2143125"/>
          </a:xfrm>
          <a:prstGeom prst="rect">
            <a:avLst/>
          </a:prstGeom>
          <a:noFill/>
          <a:ln>
            <a:miter/>
          </a:ln>
        </p:spPr>
      </p:pic>
      <p:sp>
        <p:nvSpPr>
          <p:cNvPr id="1219" name="Rectangle 9"/>
          <p:cNvSpPr>
            <a:spLocks noChangeArrowheads="1"/>
          </p:cNvSpPr>
          <p:nvPr/>
        </p:nvSpPr>
        <p:spPr>
          <a:xfrm>
            <a:off x="0" y="0"/>
            <a:ext cx="9144000" cy="765175"/>
          </a:xfrm>
          <a:prstGeom prst="rect">
            <a:avLst/>
          </a:prstGeom>
          <a:solidFill>
            <a:srgbClr val="0000C0"/>
          </a:solidFill>
          <a:ln>
            <a:miter/>
          </a:ln>
        </p:spPr>
        <p:txBody>
          <a:bodyPr vert="horz" wrap="square" anchor="ctr"/>
          <a:lstStyle/>
          <a:p>
            <a:pPr algn="ctr" eaLnBrk="1" fontAlgn="base" latinLnBrk="0" hangingPunct="1"/>
            <a:r>
              <a:rPr lang="ja-JP" altLang="en-US" sz="4000" b="1">
                <a:solidFill>
                  <a:schemeClr val="bg1"/>
                </a:solidFill>
                <a:effectLst/>
                <a:ea typeface="Meiryo UI" pitchFamily="55" charset="-128"/>
              </a:rPr>
              <a:t>実は・・・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1220" name="四角形 24"/>
          <p:cNvSpPr>
            <a:spLocks noChangeArrowheads="1"/>
          </p:cNvSpPr>
          <p:nvPr/>
        </p:nvSpPr>
        <p:spPr>
          <a:xfrm>
            <a:off x="0" y="1646237"/>
            <a:ext cx="9144000" cy="0"/>
          </a:xfrm>
          <a:prstGeom prst="rect">
            <a:avLst/>
          </a:prstGeom>
          <a:noFill/>
          <a:ln>
            <a:miter/>
            <a:headEnd w="lg" len="lg"/>
            <a:tailEnd w="lg" len="lg"/>
          </a:ln>
        </p:spPr>
      </p:sp>
      <p:sp>
        <p:nvSpPr>
          <p:cNvPr id="1221" name="図形 23" hidden="1"/>
          <p:cNvSpPr>
            <a:spLocks noSelect="1" noChangeArrowheads="1"/>
          </p:cNvSpPr>
          <p:nvPr/>
        </p:nvSpPr>
        <p:spPr>
          <a:xfrm>
            <a:off x="0" y="1646237"/>
            <a:ext cx="1587500" cy="1587500"/>
          </a:xfrm>
          <a:custGeom>
            <a:avLst/>
            <a:gdLst>
              <a:gd name="CX1" fmla="*/ 10800 w 21600"/>
              <a:gd name="CY1" fmla="*/ 0 h 21600"/>
              <a:gd name="CX2" fmla="*/ 3163 w 21600"/>
              <a:gd name="CY2" fmla="*/ 3163 h 21600"/>
              <a:gd name="CX3" fmla="*/ 0 w 21600"/>
              <a:gd name="CY3" fmla="*/ 10800 h 21600"/>
              <a:gd name="CX4" fmla="*/ 3163 w 21600"/>
              <a:gd name="CY4" fmla="*/ 18437 h 21600"/>
              <a:gd name="CX5" fmla="*/ 10800 w 21600"/>
              <a:gd name="CY5" fmla="*/ 21600 h 21600"/>
              <a:gd name="CX6" fmla="*/ 18437 w 21600"/>
              <a:gd name="CY6" fmla="*/ 18437 h 21600"/>
              <a:gd name="CX7" fmla="*/ 21600 w 21600"/>
              <a:gd name="CY7" fmla="*/ 10800 h 21600"/>
              <a:gd name="CX8" fmla="*/ 18437 w 21600"/>
              <a:gd name="CY8" fmla="*/ 3163 h 21600"/>
              <a:gd name="TXL" fmla="*/ 3163 w 21600"/>
              <a:gd name="TXT" fmla="*/ 3163 h 21600"/>
              <a:gd name="TXR" fmla="*/ 18437 w 21600"/>
              <a:gd name="TXB" fmla="*/ 18437 h 21600"/>
            </a:gdLst>
            <a:ahLst/>
            <a:cxnLst>
              <a:cxn ang="16200000">
                <a:pos x="CX1" y="CY1"/>
              </a:cxn>
              <a:cxn ang="16200000">
                <a:pos x="CX2" y="CY2"/>
              </a:cxn>
              <a:cxn ang="10800000">
                <a:pos x="CX3" y="CY3"/>
              </a:cxn>
              <a:cxn ang="5400000">
                <a:pos x="CX4" y="CY4"/>
              </a:cxn>
              <a:cxn ang="5400000">
                <a:pos x="CX5" y="CY5"/>
              </a:cxn>
              <a:cxn ang="5400000">
                <a:pos x="CX6" y="CY6"/>
              </a:cxn>
              <a:cxn ang="0">
                <a:pos x="CX7" y="CY7"/>
              </a:cxn>
              <a:cxn ang="16200000">
                <a:pos x="CX8" y="CY8"/>
              </a:cxn>
            </a:cxnLst>
            <a:rect l="TXL" t="TXT" r="TXR" b="TXB"/>
            <a:pathLst>
              <a:path w="21600" h="21600">
                <a:moveTo>
                  <a:pt x="0" y="10800"/>
                </a:moveTo>
                <a:lnTo>
                  <a:pt x="0" y="10800"/>
                </a:lnTo>
                <a:lnTo>
                  <a:pt x="0" y="10800"/>
                </a:lnTo>
                <a:lnTo>
                  <a:pt x="0" y="10800"/>
                </a:lnTo>
                <a:lnTo>
                  <a:pt x="0" y="10800"/>
                </a:lnTo>
                <a:lnTo>
                  <a:pt x="0" y="10800"/>
                </a:lnTo>
                <a:lnTo>
                  <a:pt x="0" y="10800"/>
                </a:lnTo>
                <a:lnTo>
                  <a:pt x="0" y="10800"/>
                </a:lnTo>
                <a:lnTo>
                  <a:pt x="0" y="10800"/>
                </a:lnTo>
                <a:lnTo>
                  <a:pt x="0" y="10800"/>
                </a:lnTo>
                <a:lnTo>
                  <a:pt x="0" y="10800"/>
                </a:lnTo>
                <a:lnTo>
                  <a:pt x="0" y="10800"/>
                </a:ln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lnTo>
                  <a:pt x="10800" y="0"/>
                </a:lnTo>
                <a:cubicBezTo>
                  <a:pt x="16765" y="0"/>
                  <a:pt x="21600" y="4835"/>
                  <a:pt x="21600" y="10800"/>
                </a:cubicBezTo>
                <a:cubicBezTo>
                  <a:pt x="21600" y="10800"/>
                  <a:pt x="21600" y="10800"/>
                  <a:pt x="21600" y="10800"/>
                </a:cubicBezTo>
                <a:lnTo>
                  <a:pt x="21600" y="10800"/>
                </a:lnTo>
                <a:cubicBezTo>
                  <a:pt x="21600" y="16765"/>
                  <a:pt x="16765" y="21600"/>
                  <a:pt x="10800" y="21600"/>
                </a:cubicBezTo>
                <a:lnTo>
                  <a:pt x="10800" y="21600"/>
                </a:ln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lnTo>
                  <a:pt x="5400" y="10800"/>
                </a:lnTo>
                <a:lnTo>
                  <a:pt x="5400" y="10800"/>
                </a:lnTo>
                <a:lnTo>
                  <a:pt x="5400" y="10800"/>
                </a:lnTo>
                <a:lnTo>
                  <a:pt x="5400" y="10800"/>
                </a:lnTo>
                <a:lnTo>
                  <a:pt x="5400" y="10800"/>
                </a:lnTo>
                <a:lnTo>
                  <a:pt x="5400" y="10800"/>
                </a:lnTo>
                <a:lnTo>
                  <a:pt x="5400" y="10800"/>
                </a:lnTo>
                <a:lnTo>
                  <a:pt x="5400" y="10800"/>
                </a:lnTo>
                <a:lnTo>
                  <a:pt x="5400" y="10800"/>
                </a:lnTo>
                <a:lnTo>
                  <a:pt x="5400" y="10800"/>
                </a:lnTo>
                <a:lnTo>
                  <a:pt x="5400" y="10800"/>
                </a:lnTo>
                <a:lnTo>
                  <a:pt x="5400" y="10800"/>
                </a:lnTo>
                <a:cubicBezTo>
                  <a:pt x="5400" y="13782"/>
                  <a:pt x="7818" y="16200"/>
                  <a:pt x="10800" y="16200"/>
                </a:cubicBezTo>
                <a:lnTo>
                  <a:pt x="10800" y="16200"/>
                </a:ln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10800" y="5400"/>
                  <a:pt x="10800" y="5400"/>
                  <a:pt x="10800" y="5400"/>
                </a:cubicBezTo>
                <a:lnTo>
                  <a:pt x="10800" y="5400"/>
                </a:ln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rgbClr val="FFFFFF"/>
          </a:solidFill>
          <a:ln w="9525">
            <a:solidFill>
              <a:sysClr val="windowText" lastClr="000000"/>
            </a:solidFill>
          </a:ln>
        </p:spPr>
      </p:sp>
      <p:sp>
        <p:nvSpPr>
          <p:cNvPr id="1222" name="_x604874240"/>
          <p:cNvSpPr>
            <a:spLocks noChangeArrowheads="1"/>
          </p:cNvSpPr>
          <p:nvPr/>
        </p:nvSpPr>
        <p:spPr>
          <a:xfrm>
            <a:off x="2457450" y="1268412"/>
            <a:ext cx="1970087" cy="1897063"/>
          </a:xfrm>
          <a:custGeom>
            <a:avLst/>
            <a:gdLst>
              <a:gd name="CX1" fmla="*/ 10800 w 21600"/>
              <a:gd name="CY1" fmla="*/ 0 h 21600"/>
              <a:gd name="CX2" fmla="*/ 3163 w 21600"/>
              <a:gd name="CY2" fmla="*/ 3163 h 21600"/>
              <a:gd name="CX3" fmla="*/ 0 w 21600"/>
              <a:gd name="CY3" fmla="*/ 10800 h 21600"/>
              <a:gd name="CX4" fmla="*/ 3163 w 21600"/>
              <a:gd name="CY4" fmla="*/ 18438 h 21600"/>
              <a:gd name="CX5" fmla="*/ 10800 w 21600"/>
              <a:gd name="CY5" fmla="*/ 21600 h 21600"/>
              <a:gd name="CX6" fmla="*/ 18437 w 21600"/>
              <a:gd name="CY6" fmla="*/ 18438 h 21600"/>
              <a:gd name="CX7" fmla="*/ 21600 w 21600"/>
              <a:gd name="CY7" fmla="*/ 10800 h 21600"/>
              <a:gd name="CX8" fmla="*/ 18437 w 21600"/>
              <a:gd name="CY8" fmla="*/ 3163 h 21600"/>
              <a:gd name="TXL" fmla="*/ 3163 w 21600"/>
              <a:gd name="TXT" fmla="*/ 3163 h 21600"/>
              <a:gd name="TXR" fmla="*/ 18437 w 21600"/>
              <a:gd name="TXB" fmla="*/ 18437 h 21600"/>
            </a:gdLst>
            <a:ahLst/>
            <a:cxnLst>
              <a:cxn ang="16200000">
                <a:pos x="CX1" y="CY1"/>
              </a:cxn>
              <a:cxn ang="16200000">
                <a:pos x="CX2" y="CY2"/>
              </a:cxn>
              <a:cxn ang="10800000">
                <a:pos x="CX3" y="CY3"/>
              </a:cxn>
              <a:cxn ang="5400000">
                <a:pos x="CX4" y="CY4"/>
              </a:cxn>
              <a:cxn ang="5400000">
                <a:pos x="CX5" y="CY5"/>
              </a:cxn>
              <a:cxn ang="5400000">
                <a:pos x="CX6" y="CY6"/>
              </a:cxn>
              <a:cxn ang="0">
                <a:pos x="CX7" y="CY7"/>
              </a:cxn>
              <a:cxn ang="16200000">
                <a:pos x="CX8" y="CY8"/>
              </a:cxn>
            </a:cxnLst>
            <a:rect l="TXL" t="TXT" r="TXR" b="TXB"/>
            <a:pathLst>
              <a:path w="21600" h="21600">
                <a:moveTo>
                  <a:pt x="0" y="10797"/>
                </a:moveTo>
                <a:lnTo>
                  <a:pt x="0" y="10797"/>
                </a:lnTo>
                <a:lnTo>
                  <a:pt x="0" y="10797"/>
                </a:lnTo>
                <a:lnTo>
                  <a:pt x="0" y="10797"/>
                </a:lnTo>
                <a:lnTo>
                  <a:pt x="0" y="10797"/>
                </a:lnTo>
                <a:lnTo>
                  <a:pt x="0" y="10797"/>
                </a:lnTo>
                <a:lnTo>
                  <a:pt x="0" y="10797"/>
                </a:lnTo>
                <a:lnTo>
                  <a:pt x="0" y="10797"/>
                </a:lnTo>
                <a:lnTo>
                  <a:pt x="0" y="10797"/>
                </a:lnTo>
                <a:lnTo>
                  <a:pt x="0" y="10797"/>
                </a:lnTo>
                <a:lnTo>
                  <a:pt x="0" y="10797"/>
                </a:lnTo>
                <a:lnTo>
                  <a:pt x="0" y="10797"/>
                </a:lnTo>
                <a:lnTo>
                  <a:pt x="0" y="10797"/>
                </a:lnTo>
                <a:cubicBezTo>
                  <a:pt x="0" y="4834"/>
                  <a:pt x="4835" y="0"/>
                  <a:pt x="10800" y="0"/>
                </a:cubicBezTo>
                <a:lnTo>
                  <a:pt x="10800" y="0"/>
                </a:lnTo>
                <a:cubicBezTo>
                  <a:pt x="16765" y="0"/>
                  <a:pt x="21600" y="4834"/>
                  <a:pt x="21600" y="10797"/>
                </a:cubicBezTo>
                <a:cubicBezTo>
                  <a:pt x="21600" y="10797"/>
                  <a:pt x="21600" y="10797"/>
                  <a:pt x="21600" y="10797"/>
                </a:cubicBezTo>
                <a:lnTo>
                  <a:pt x="21600" y="10797"/>
                </a:lnTo>
                <a:cubicBezTo>
                  <a:pt x="21600" y="16759"/>
                  <a:pt x="16765" y="21593"/>
                  <a:pt x="10800" y="21593"/>
                </a:cubicBezTo>
                <a:lnTo>
                  <a:pt x="10800" y="21593"/>
                </a:lnTo>
                <a:cubicBezTo>
                  <a:pt x="4835" y="21593"/>
                  <a:pt x="0" y="16759"/>
                  <a:pt x="0" y="10797"/>
                </a:cubicBezTo>
                <a:close/>
                <a:moveTo>
                  <a:pt x="1386" y="10797"/>
                </a:moveTo>
                <a:lnTo>
                  <a:pt x="1386" y="10797"/>
                </a:lnTo>
                <a:lnTo>
                  <a:pt x="1386" y="10797"/>
                </a:lnTo>
                <a:lnTo>
                  <a:pt x="1386" y="10797"/>
                </a:lnTo>
                <a:lnTo>
                  <a:pt x="1386" y="10797"/>
                </a:lnTo>
                <a:lnTo>
                  <a:pt x="1386" y="10797"/>
                </a:lnTo>
                <a:lnTo>
                  <a:pt x="1386" y="10797"/>
                </a:lnTo>
                <a:lnTo>
                  <a:pt x="1386" y="10797"/>
                </a:lnTo>
                <a:lnTo>
                  <a:pt x="1386" y="10797"/>
                </a:lnTo>
                <a:lnTo>
                  <a:pt x="1386" y="10797"/>
                </a:lnTo>
                <a:lnTo>
                  <a:pt x="1386" y="10797"/>
                </a:lnTo>
                <a:lnTo>
                  <a:pt x="1386" y="10797"/>
                </a:lnTo>
                <a:lnTo>
                  <a:pt x="1386" y="10797"/>
                </a:lnTo>
                <a:cubicBezTo>
                  <a:pt x="1386" y="15994"/>
                  <a:pt x="5601" y="20208"/>
                  <a:pt x="10800" y="20208"/>
                </a:cubicBezTo>
                <a:lnTo>
                  <a:pt x="10800" y="20208"/>
                </a:lnTo>
                <a:cubicBezTo>
                  <a:pt x="15999" y="20208"/>
                  <a:pt x="20214" y="15994"/>
                  <a:pt x="20214" y="10797"/>
                </a:cubicBezTo>
                <a:lnTo>
                  <a:pt x="20214" y="10797"/>
                </a:lnTo>
                <a:cubicBezTo>
                  <a:pt x="20214" y="5599"/>
                  <a:pt x="15999" y="1386"/>
                  <a:pt x="10800" y="1386"/>
                </a:cubicBezTo>
                <a:cubicBezTo>
                  <a:pt x="10800" y="1386"/>
                  <a:pt x="10800" y="1386"/>
                  <a:pt x="10800" y="1386"/>
                </a:cubicBezTo>
                <a:lnTo>
                  <a:pt x="10800" y="1386"/>
                </a:lnTo>
                <a:cubicBezTo>
                  <a:pt x="5601" y="1386"/>
                  <a:pt x="1386" y="5599"/>
                  <a:pt x="1386" y="10797"/>
                </a:cubicBezTo>
                <a:close/>
              </a:path>
            </a:pathLst>
          </a:custGeom>
          <a:solidFill>
            <a:srgbClr val="C00000">
              <a:alpha val="58000"/>
            </a:srgbClr>
          </a:solidFill>
          <a:ln w="12700">
            <a:solidFill>
              <a:srgbClr val="C00000"/>
            </a:solidFill>
          </a:ln>
        </p:spPr>
      </p:sp>
      <p:sp>
        <p:nvSpPr>
          <p:cNvPr id="1223" name="_x604874240"/>
          <p:cNvSpPr>
            <a:spLocks noChangeArrowheads="1"/>
          </p:cNvSpPr>
          <p:nvPr/>
        </p:nvSpPr>
        <p:spPr>
          <a:xfrm>
            <a:off x="4473575" y="1268412"/>
            <a:ext cx="1970087" cy="1897063"/>
          </a:xfrm>
          <a:custGeom>
            <a:avLst/>
            <a:gdLst>
              <a:gd name="CX1" fmla="*/ 10800 w 21600"/>
              <a:gd name="CY1" fmla="*/ 0 h 21600"/>
              <a:gd name="CX2" fmla="*/ 3163 w 21600"/>
              <a:gd name="CY2" fmla="*/ 3163 h 21600"/>
              <a:gd name="CX3" fmla="*/ 0 w 21600"/>
              <a:gd name="CY3" fmla="*/ 10800 h 21600"/>
              <a:gd name="CX4" fmla="*/ 3163 w 21600"/>
              <a:gd name="CY4" fmla="*/ 18438 h 21600"/>
              <a:gd name="CX5" fmla="*/ 10800 w 21600"/>
              <a:gd name="CY5" fmla="*/ 21600 h 21600"/>
              <a:gd name="CX6" fmla="*/ 18437 w 21600"/>
              <a:gd name="CY6" fmla="*/ 18438 h 21600"/>
              <a:gd name="CX7" fmla="*/ 21600 w 21600"/>
              <a:gd name="CY7" fmla="*/ 10800 h 21600"/>
              <a:gd name="CX8" fmla="*/ 18437 w 21600"/>
              <a:gd name="CY8" fmla="*/ 3163 h 21600"/>
              <a:gd name="TXL" fmla="*/ 3163 w 21600"/>
              <a:gd name="TXT" fmla="*/ 3163 h 21600"/>
              <a:gd name="TXR" fmla="*/ 18437 w 21600"/>
              <a:gd name="TXB" fmla="*/ 18437 h 21600"/>
            </a:gdLst>
            <a:ahLst/>
            <a:cxnLst>
              <a:cxn ang="16200000">
                <a:pos x="CX1" y="CY1"/>
              </a:cxn>
              <a:cxn ang="16200000">
                <a:pos x="CX2" y="CY2"/>
              </a:cxn>
              <a:cxn ang="10800000">
                <a:pos x="CX3" y="CY3"/>
              </a:cxn>
              <a:cxn ang="5400000">
                <a:pos x="CX4" y="CY4"/>
              </a:cxn>
              <a:cxn ang="5400000">
                <a:pos x="CX5" y="CY5"/>
              </a:cxn>
              <a:cxn ang="5400000">
                <a:pos x="CX6" y="CY6"/>
              </a:cxn>
              <a:cxn ang="0">
                <a:pos x="CX7" y="CY7"/>
              </a:cxn>
              <a:cxn ang="16200000">
                <a:pos x="CX8" y="CY8"/>
              </a:cxn>
            </a:cxnLst>
            <a:rect l="TXL" t="TXT" r="TXR" b="TXB"/>
            <a:pathLst>
              <a:path w="21600" h="21600">
                <a:moveTo>
                  <a:pt x="0" y="10797"/>
                </a:moveTo>
                <a:lnTo>
                  <a:pt x="0" y="10797"/>
                </a:lnTo>
                <a:lnTo>
                  <a:pt x="0" y="10797"/>
                </a:lnTo>
                <a:lnTo>
                  <a:pt x="0" y="10797"/>
                </a:lnTo>
                <a:lnTo>
                  <a:pt x="0" y="10797"/>
                </a:lnTo>
                <a:lnTo>
                  <a:pt x="0" y="10797"/>
                </a:lnTo>
                <a:lnTo>
                  <a:pt x="0" y="10797"/>
                </a:lnTo>
                <a:lnTo>
                  <a:pt x="0" y="10797"/>
                </a:lnTo>
                <a:lnTo>
                  <a:pt x="0" y="10797"/>
                </a:lnTo>
                <a:lnTo>
                  <a:pt x="0" y="10797"/>
                </a:lnTo>
                <a:lnTo>
                  <a:pt x="0" y="10797"/>
                </a:lnTo>
                <a:lnTo>
                  <a:pt x="0" y="10797"/>
                </a:lnTo>
                <a:lnTo>
                  <a:pt x="0" y="10797"/>
                </a:lnTo>
                <a:cubicBezTo>
                  <a:pt x="0" y="4834"/>
                  <a:pt x="4835" y="0"/>
                  <a:pt x="10800" y="0"/>
                </a:cubicBezTo>
                <a:lnTo>
                  <a:pt x="10800" y="0"/>
                </a:lnTo>
                <a:cubicBezTo>
                  <a:pt x="16765" y="0"/>
                  <a:pt x="21600" y="4834"/>
                  <a:pt x="21600" y="10797"/>
                </a:cubicBezTo>
                <a:cubicBezTo>
                  <a:pt x="21600" y="10797"/>
                  <a:pt x="21600" y="10797"/>
                  <a:pt x="21600" y="10797"/>
                </a:cubicBezTo>
                <a:lnTo>
                  <a:pt x="21600" y="10797"/>
                </a:lnTo>
                <a:cubicBezTo>
                  <a:pt x="21600" y="16759"/>
                  <a:pt x="16765" y="21593"/>
                  <a:pt x="10800" y="21593"/>
                </a:cubicBezTo>
                <a:lnTo>
                  <a:pt x="10800" y="21593"/>
                </a:lnTo>
                <a:cubicBezTo>
                  <a:pt x="4835" y="21593"/>
                  <a:pt x="0" y="16759"/>
                  <a:pt x="0" y="10797"/>
                </a:cubicBezTo>
                <a:close/>
                <a:moveTo>
                  <a:pt x="1386" y="10797"/>
                </a:moveTo>
                <a:lnTo>
                  <a:pt x="1386" y="10797"/>
                </a:lnTo>
                <a:lnTo>
                  <a:pt x="1386" y="10797"/>
                </a:lnTo>
                <a:lnTo>
                  <a:pt x="1386" y="10797"/>
                </a:lnTo>
                <a:lnTo>
                  <a:pt x="1386" y="10797"/>
                </a:lnTo>
                <a:lnTo>
                  <a:pt x="1386" y="10797"/>
                </a:lnTo>
                <a:lnTo>
                  <a:pt x="1386" y="10797"/>
                </a:lnTo>
                <a:lnTo>
                  <a:pt x="1386" y="10797"/>
                </a:lnTo>
                <a:lnTo>
                  <a:pt x="1386" y="10797"/>
                </a:lnTo>
                <a:lnTo>
                  <a:pt x="1386" y="10797"/>
                </a:lnTo>
                <a:lnTo>
                  <a:pt x="1386" y="10797"/>
                </a:lnTo>
                <a:lnTo>
                  <a:pt x="1386" y="10797"/>
                </a:lnTo>
                <a:lnTo>
                  <a:pt x="1386" y="10797"/>
                </a:lnTo>
                <a:cubicBezTo>
                  <a:pt x="1386" y="15994"/>
                  <a:pt x="5601" y="20208"/>
                  <a:pt x="10800" y="20208"/>
                </a:cubicBezTo>
                <a:lnTo>
                  <a:pt x="10800" y="20208"/>
                </a:lnTo>
                <a:cubicBezTo>
                  <a:pt x="15999" y="20208"/>
                  <a:pt x="20214" y="15994"/>
                  <a:pt x="20214" y="10797"/>
                </a:cubicBezTo>
                <a:lnTo>
                  <a:pt x="20214" y="10797"/>
                </a:lnTo>
                <a:cubicBezTo>
                  <a:pt x="20214" y="5599"/>
                  <a:pt x="15999" y="1386"/>
                  <a:pt x="10800" y="1386"/>
                </a:cubicBezTo>
                <a:cubicBezTo>
                  <a:pt x="10800" y="1386"/>
                  <a:pt x="10800" y="1386"/>
                  <a:pt x="10800" y="1386"/>
                </a:cubicBezTo>
                <a:lnTo>
                  <a:pt x="10800" y="1386"/>
                </a:lnTo>
                <a:cubicBezTo>
                  <a:pt x="5601" y="1386"/>
                  <a:pt x="1386" y="5599"/>
                  <a:pt x="1386" y="10797"/>
                </a:cubicBezTo>
                <a:close/>
              </a:path>
            </a:pathLst>
          </a:custGeom>
          <a:solidFill>
            <a:srgbClr val="C00000">
              <a:alpha val="58000"/>
            </a:srgbClr>
          </a:solidFill>
          <a:ln w="12700">
            <a:solidFill>
              <a:srgbClr val="C00000"/>
            </a:solidFill>
          </a:ln>
        </p:spPr>
      </p:sp>
      <p:sp>
        <p:nvSpPr>
          <p:cNvPr id="1224" name="_x604874240"/>
          <p:cNvSpPr>
            <a:spLocks noChangeArrowheads="1"/>
          </p:cNvSpPr>
          <p:nvPr/>
        </p:nvSpPr>
        <p:spPr>
          <a:xfrm>
            <a:off x="6634162" y="1196975"/>
            <a:ext cx="1970088" cy="1897062"/>
          </a:xfrm>
          <a:custGeom>
            <a:avLst/>
            <a:gdLst>
              <a:gd name="CX1" fmla="*/ 10800 w 21600"/>
              <a:gd name="CY1" fmla="*/ 0 h 21600"/>
              <a:gd name="CX2" fmla="*/ 3163 w 21600"/>
              <a:gd name="CY2" fmla="*/ 3163 h 21600"/>
              <a:gd name="CX3" fmla="*/ 0 w 21600"/>
              <a:gd name="CY3" fmla="*/ 10801 h 21600"/>
              <a:gd name="CX4" fmla="*/ 3163 w 21600"/>
              <a:gd name="CY4" fmla="*/ 18438 h 21600"/>
              <a:gd name="CX5" fmla="*/ 10800 w 21600"/>
              <a:gd name="CY5" fmla="*/ 21600 h 21600"/>
              <a:gd name="CX6" fmla="*/ 18437 w 21600"/>
              <a:gd name="CY6" fmla="*/ 18438 h 21600"/>
              <a:gd name="CX7" fmla="*/ 21600 w 21600"/>
              <a:gd name="CY7" fmla="*/ 10801 h 21600"/>
              <a:gd name="CX8" fmla="*/ 18437 w 21600"/>
              <a:gd name="CY8" fmla="*/ 3163 h 21600"/>
              <a:gd name="TXL" fmla="*/ 3163 w 21600"/>
              <a:gd name="TXT" fmla="*/ 3163 h 21600"/>
              <a:gd name="TXR" fmla="*/ 18437 w 21600"/>
              <a:gd name="TXB" fmla="*/ 18437 h 21600"/>
            </a:gdLst>
            <a:ahLst/>
            <a:cxnLst>
              <a:cxn ang="16200000">
                <a:pos x="CX1" y="CY1"/>
              </a:cxn>
              <a:cxn ang="16200000">
                <a:pos x="CX2" y="CY2"/>
              </a:cxn>
              <a:cxn ang="10800000">
                <a:pos x="CX3" y="CY3"/>
              </a:cxn>
              <a:cxn ang="5400000">
                <a:pos x="CX4" y="CY4"/>
              </a:cxn>
              <a:cxn ang="5400000">
                <a:pos x="CX5" y="CY5"/>
              </a:cxn>
              <a:cxn ang="5400000">
                <a:pos x="CX6" y="CY6"/>
              </a:cxn>
              <a:cxn ang="0">
                <a:pos x="CX7" y="CY7"/>
              </a:cxn>
              <a:cxn ang="16200000">
                <a:pos x="CX8" y="CY8"/>
              </a:cxn>
            </a:cxnLst>
            <a:rect l="TXL" t="TXT" r="TXR" b="TXB"/>
            <a:pathLst>
              <a:path w="21600" h="21600">
                <a:moveTo>
                  <a:pt x="0" y="10804"/>
                </a:moveTo>
                <a:lnTo>
                  <a:pt x="0" y="10804"/>
                </a:lnTo>
                <a:lnTo>
                  <a:pt x="0" y="10804"/>
                </a:lnTo>
                <a:lnTo>
                  <a:pt x="0" y="10804"/>
                </a:lnTo>
                <a:lnTo>
                  <a:pt x="0" y="10804"/>
                </a:lnTo>
                <a:lnTo>
                  <a:pt x="0" y="10804"/>
                </a:lnTo>
                <a:lnTo>
                  <a:pt x="0" y="10804"/>
                </a:lnTo>
                <a:lnTo>
                  <a:pt x="0" y="10804"/>
                </a:lnTo>
                <a:lnTo>
                  <a:pt x="0" y="10804"/>
                </a:lnTo>
                <a:lnTo>
                  <a:pt x="0" y="10804"/>
                </a:lnTo>
                <a:lnTo>
                  <a:pt x="0" y="10804"/>
                </a:lnTo>
                <a:lnTo>
                  <a:pt x="0" y="10804"/>
                </a:lnTo>
                <a:lnTo>
                  <a:pt x="0" y="10804"/>
                </a:lnTo>
                <a:cubicBezTo>
                  <a:pt x="0" y="4837"/>
                  <a:pt x="4835" y="0"/>
                  <a:pt x="10800" y="0"/>
                </a:cubicBezTo>
                <a:lnTo>
                  <a:pt x="10800" y="0"/>
                </a:lnTo>
                <a:cubicBezTo>
                  <a:pt x="16765" y="0"/>
                  <a:pt x="21600" y="4837"/>
                  <a:pt x="21600" y="10804"/>
                </a:cubicBezTo>
                <a:cubicBezTo>
                  <a:pt x="21600" y="10804"/>
                  <a:pt x="21600" y="10804"/>
                  <a:pt x="21600" y="10804"/>
                </a:cubicBezTo>
                <a:lnTo>
                  <a:pt x="21600" y="10804"/>
                </a:lnTo>
                <a:cubicBezTo>
                  <a:pt x="21600" y="16770"/>
                  <a:pt x="16765" y="21607"/>
                  <a:pt x="10800" y="21607"/>
                </a:cubicBezTo>
                <a:lnTo>
                  <a:pt x="10800" y="21607"/>
                </a:lnTo>
                <a:cubicBezTo>
                  <a:pt x="4835" y="21607"/>
                  <a:pt x="0" y="16770"/>
                  <a:pt x="0" y="10804"/>
                </a:cubicBezTo>
                <a:close/>
                <a:moveTo>
                  <a:pt x="1386" y="10804"/>
                </a:moveTo>
                <a:lnTo>
                  <a:pt x="1386" y="10804"/>
                </a:lnTo>
                <a:lnTo>
                  <a:pt x="1386" y="10804"/>
                </a:lnTo>
                <a:lnTo>
                  <a:pt x="1386" y="10804"/>
                </a:lnTo>
                <a:lnTo>
                  <a:pt x="1386" y="10804"/>
                </a:lnTo>
                <a:lnTo>
                  <a:pt x="1386" y="10804"/>
                </a:lnTo>
                <a:lnTo>
                  <a:pt x="1386" y="10804"/>
                </a:lnTo>
                <a:lnTo>
                  <a:pt x="1386" y="10804"/>
                </a:lnTo>
                <a:lnTo>
                  <a:pt x="1386" y="10804"/>
                </a:lnTo>
                <a:lnTo>
                  <a:pt x="1386" y="10804"/>
                </a:lnTo>
                <a:lnTo>
                  <a:pt x="1386" y="10804"/>
                </a:lnTo>
                <a:lnTo>
                  <a:pt x="1386" y="10804"/>
                </a:lnTo>
                <a:lnTo>
                  <a:pt x="1386" y="10804"/>
                </a:lnTo>
                <a:cubicBezTo>
                  <a:pt x="1386" y="16004"/>
                  <a:pt x="5601" y="20221"/>
                  <a:pt x="10800" y="20221"/>
                </a:cubicBezTo>
                <a:lnTo>
                  <a:pt x="10800" y="20221"/>
                </a:lnTo>
                <a:cubicBezTo>
                  <a:pt x="15999" y="20221"/>
                  <a:pt x="20214" y="16004"/>
                  <a:pt x="20214" y="10804"/>
                </a:cubicBezTo>
                <a:lnTo>
                  <a:pt x="20214" y="10804"/>
                </a:lnTo>
                <a:cubicBezTo>
                  <a:pt x="20214" y="5602"/>
                  <a:pt x="15999" y="1387"/>
                  <a:pt x="10800" y="1387"/>
                </a:cubicBezTo>
                <a:cubicBezTo>
                  <a:pt x="10800" y="1387"/>
                  <a:pt x="10800" y="1387"/>
                  <a:pt x="10800" y="1387"/>
                </a:cubicBezTo>
                <a:lnTo>
                  <a:pt x="10800" y="1387"/>
                </a:lnTo>
                <a:cubicBezTo>
                  <a:pt x="5601" y="1387"/>
                  <a:pt x="1386" y="5602"/>
                  <a:pt x="1386" y="10804"/>
                </a:cubicBezTo>
                <a:close/>
              </a:path>
            </a:pathLst>
          </a:custGeom>
          <a:solidFill>
            <a:srgbClr val="C00000">
              <a:alpha val="58000"/>
            </a:srgbClr>
          </a:solidFill>
          <a:ln w="12700">
            <a:solidFill>
              <a:srgbClr val="C00000"/>
            </a:solidFill>
          </a:ln>
        </p:spPr>
      </p:sp>
      <p:sp>
        <p:nvSpPr>
          <p:cNvPr id="1225" name="_x604874240"/>
          <p:cNvSpPr>
            <a:spLocks noChangeArrowheads="1"/>
          </p:cNvSpPr>
          <p:nvPr/>
        </p:nvSpPr>
        <p:spPr>
          <a:xfrm>
            <a:off x="873125" y="3979862"/>
            <a:ext cx="1970087" cy="1897063"/>
          </a:xfrm>
          <a:custGeom>
            <a:avLst/>
            <a:gdLst>
              <a:gd name="CX1" fmla="*/ 10800 w 21600"/>
              <a:gd name="CY1" fmla="*/ 0 h 21600"/>
              <a:gd name="CX2" fmla="*/ 3163 w 21600"/>
              <a:gd name="CY2" fmla="*/ 3163 h 21600"/>
              <a:gd name="CX3" fmla="*/ 0 w 21600"/>
              <a:gd name="CY3" fmla="*/ 10800 h 21600"/>
              <a:gd name="CX4" fmla="*/ 3163 w 21600"/>
              <a:gd name="CY4" fmla="*/ 18438 h 21600"/>
              <a:gd name="CX5" fmla="*/ 10800 w 21600"/>
              <a:gd name="CY5" fmla="*/ 21600 h 21600"/>
              <a:gd name="CX6" fmla="*/ 18437 w 21600"/>
              <a:gd name="CY6" fmla="*/ 18438 h 21600"/>
              <a:gd name="CX7" fmla="*/ 21600 w 21600"/>
              <a:gd name="CY7" fmla="*/ 10800 h 21600"/>
              <a:gd name="CX8" fmla="*/ 18437 w 21600"/>
              <a:gd name="CY8" fmla="*/ 3163 h 21600"/>
              <a:gd name="TXL" fmla="*/ 3163 w 21600"/>
              <a:gd name="TXT" fmla="*/ 3163 h 21600"/>
              <a:gd name="TXR" fmla="*/ 18437 w 21600"/>
              <a:gd name="TXB" fmla="*/ 18437 h 21600"/>
            </a:gdLst>
            <a:ahLst/>
            <a:cxnLst>
              <a:cxn ang="16200000">
                <a:pos x="CX1" y="CY1"/>
              </a:cxn>
              <a:cxn ang="16200000">
                <a:pos x="CX2" y="CY2"/>
              </a:cxn>
              <a:cxn ang="10800000">
                <a:pos x="CX3" y="CY3"/>
              </a:cxn>
              <a:cxn ang="5400000">
                <a:pos x="CX4" y="CY4"/>
              </a:cxn>
              <a:cxn ang="5400000">
                <a:pos x="CX5" y="CY5"/>
              </a:cxn>
              <a:cxn ang="5400000">
                <a:pos x="CX6" y="CY6"/>
              </a:cxn>
              <a:cxn ang="0">
                <a:pos x="CX7" y="CY7"/>
              </a:cxn>
              <a:cxn ang="16200000">
                <a:pos x="CX8" y="CY8"/>
              </a:cxn>
            </a:cxnLst>
            <a:rect l="TXL" t="TXT" r="TXR" b="TXB"/>
            <a:pathLst>
              <a:path w="21600" h="21600">
                <a:moveTo>
                  <a:pt x="0" y="10797"/>
                </a:moveTo>
                <a:lnTo>
                  <a:pt x="0" y="10797"/>
                </a:lnTo>
                <a:lnTo>
                  <a:pt x="0" y="10797"/>
                </a:lnTo>
                <a:lnTo>
                  <a:pt x="0" y="10797"/>
                </a:lnTo>
                <a:lnTo>
                  <a:pt x="0" y="10797"/>
                </a:lnTo>
                <a:lnTo>
                  <a:pt x="0" y="10797"/>
                </a:lnTo>
                <a:lnTo>
                  <a:pt x="0" y="10797"/>
                </a:lnTo>
                <a:lnTo>
                  <a:pt x="0" y="10797"/>
                </a:lnTo>
                <a:lnTo>
                  <a:pt x="0" y="10797"/>
                </a:lnTo>
                <a:lnTo>
                  <a:pt x="0" y="10797"/>
                </a:lnTo>
                <a:lnTo>
                  <a:pt x="0" y="10797"/>
                </a:lnTo>
                <a:lnTo>
                  <a:pt x="0" y="10797"/>
                </a:lnTo>
                <a:lnTo>
                  <a:pt x="0" y="10797"/>
                </a:lnTo>
                <a:cubicBezTo>
                  <a:pt x="0" y="4834"/>
                  <a:pt x="4835" y="0"/>
                  <a:pt x="10800" y="0"/>
                </a:cubicBezTo>
                <a:lnTo>
                  <a:pt x="10800" y="0"/>
                </a:lnTo>
                <a:cubicBezTo>
                  <a:pt x="16765" y="0"/>
                  <a:pt x="21600" y="4834"/>
                  <a:pt x="21600" y="10797"/>
                </a:cubicBezTo>
                <a:cubicBezTo>
                  <a:pt x="21600" y="10797"/>
                  <a:pt x="21600" y="10797"/>
                  <a:pt x="21600" y="10797"/>
                </a:cubicBezTo>
                <a:lnTo>
                  <a:pt x="21600" y="10797"/>
                </a:lnTo>
                <a:cubicBezTo>
                  <a:pt x="21600" y="16759"/>
                  <a:pt x="16765" y="21593"/>
                  <a:pt x="10800" y="21593"/>
                </a:cubicBezTo>
                <a:lnTo>
                  <a:pt x="10800" y="21593"/>
                </a:lnTo>
                <a:cubicBezTo>
                  <a:pt x="4835" y="21593"/>
                  <a:pt x="0" y="16759"/>
                  <a:pt x="0" y="10797"/>
                </a:cubicBezTo>
                <a:close/>
                <a:moveTo>
                  <a:pt x="1386" y="10797"/>
                </a:moveTo>
                <a:lnTo>
                  <a:pt x="1386" y="10797"/>
                </a:lnTo>
                <a:lnTo>
                  <a:pt x="1386" y="10797"/>
                </a:lnTo>
                <a:lnTo>
                  <a:pt x="1386" y="10797"/>
                </a:lnTo>
                <a:lnTo>
                  <a:pt x="1386" y="10797"/>
                </a:lnTo>
                <a:lnTo>
                  <a:pt x="1386" y="10797"/>
                </a:lnTo>
                <a:lnTo>
                  <a:pt x="1386" y="10797"/>
                </a:lnTo>
                <a:lnTo>
                  <a:pt x="1386" y="10797"/>
                </a:lnTo>
                <a:lnTo>
                  <a:pt x="1386" y="10797"/>
                </a:lnTo>
                <a:lnTo>
                  <a:pt x="1386" y="10797"/>
                </a:lnTo>
                <a:lnTo>
                  <a:pt x="1386" y="10797"/>
                </a:lnTo>
                <a:lnTo>
                  <a:pt x="1386" y="10797"/>
                </a:lnTo>
                <a:lnTo>
                  <a:pt x="1386" y="10797"/>
                </a:lnTo>
                <a:cubicBezTo>
                  <a:pt x="1386" y="15994"/>
                  <a:pt x="5601" y="20208"/>
                  <a:pt x="10800" y="20208"/>
                </a:cubicBezTo>
                <a:lnTo>
                  <a:pt x="10800" y="20208"/>
                </a:lnTo>
                <a:cubicBezTo>
                  <a:pt x="15999" y="20208"/>
                  <a:pt x="20214" y="15994"/>
                  <a:pt x="20214" y="10797"/>
                </a:cubicBezTo>
                <a:lnTo>
                  <a:pt x="20214" y="10797"/>
                </a:lnTo>
                <a:cubicBezTo>
                  <a:pt x="20214" y="5599"/>
                  <a:pt x="15999" y="1386"/>
                  <a:pt x="10800" y="1386"/>
                </a:cubicBezTo>
                <a:cubicBezTo>
                  <a:pt x="10800" y="1386"/>
                  <a:pt x="10800" y="1386"/>
                  <a:pt x="10800" y="1386"/>
                </a:cubicBezTo>
                <a:lnTo>
                  <a:pt x="10800" y="1386"/>
                </a:lnTo>
                <a:cubicBezTo>
                  <a:pt x="5601" y="1386"/>
                  <a:pt x="1386" y="5599"/>
                  <a:pt x="1386" y="10797"/>
                </a:cubicBezTo>
                <a:close/>
              </a:path>
            </a:pathLst>
          </a:custGeom>
          <a:solidFill>
            <a:srgbClr val="C00000">
              <a:alpha val="58000"/>
            </a:srgbClr>
          </a:solidFill>
          <a:ln w="12700">
            <a:solidFill>
              <a:srgbClr val="C00000"/>
            </a:solidFill>
          </a:ln>
        </p:spPr>
      </p:sp>
      <p:sp>
        <p:nvSpPr>
          <p:cNvPr id="1226" name="_x604874240"/>
          <p:cNvSpPr>
            <a:spLocks noChangeArrowheads="1"/>
          </p:cNvSpPr>
          <p:nvPr/>
        </p:nvSpPr>
        <p:spPr>
          <a:xfrm>
            <a:off x="3635375" y="4076700"/>
            <a:ext cx="1970087" cy="1897062"/>
          </a:xfrm>
          <a:custGeom>
            <a:avLst/>
            <a:gdLst>
              <a:gd name="CX1" fmla="*/ 10800 w 21600"/>
              <a:gd name="CY1" fmla="*/ 0 h 21600"/>
              <a:gd name="CX2" fmla="*/ 3163 w 21600"/>
              <a:gd name="CY2" fmla="*/ 3163 h 21600"/>
              <a:gd name="CX3" fmla="*/ 0 w 21600"/>
              <a:gd name="CY3" fmla="*/ 10800 h 21600"/>
              <a:gd name="CX4" fmla="*/ 3163 w 21600"/>
              <a:gd name="CY4" fmla="*/ 18438 h 21600"/>
              <a:gd name="CX5" fmla="*/ 10800 w 21600"/>
              <a:gd name="CY5" fmla="*/ 21600 h 21600"/>
              <a:gd name="CX6" fmla="*/ 18437 w 21600"/>
              <a:gd name="CY6" fmla="*/ 18438 h 21600"/>
              <a:gd name="CX7" fmla="*/ 21600 w 21600"/>
              <a:gd name="CY7" fmla="*/ 10800 h 21600"/>
              <a:gd name="CX8" fmla="*/ 18437 w 21600"/>
              <a:gd name="CY8" fmla="*/ 3163 h 21600"/>
              <a:gd name="TXL" fmla="*/ 3163 w 21600"/>
              <a:gd name="TXT" fmla="*/ 3163 h 21600"/>
              <a:gd name="TXR" fmla="*/ 18437 w 21600"/>
              <a:gd name="TXB" fmla="*/ 18437 h 21600"/>
            </a:gdLst>
            <a:ahLst/>
            <a:cxnLst>
              <a:cxn ang="16200000">
                <a:pos x="CX1" y="CY1"/>
              </a:cxn>
              <a:cxn ang="16200000">
                <a:pos x="CX2" y="CY2"/>
              </a:cxn>
              <a:cxn ang="10800000">
                <a:pos x="CX3" y="CY3"/>
              </a:cxn>
              <a:cxn ang="5400000">
                <a:pos x="CX4" y="CY4"/>
              </a:cxn>
              <a:cxn ang="5400000">
                <a:pos x="CX5" y="CY5"/>
              </a:cxn>
              <a:cxn ang="5400000">
                <a:pos x="CX6" y="CY6"/>
              </a:cxn>
              <a:cxn ang="0">
                <a:pos x="CX7" y="CY7"/>
              </a:cxn>
              <a:cxn ang="16200000">
                <a:pos x="CX8" y="CY8"/>
              </a:cxn>
            </a:cxnLst>
            <a:rect l="TXL" t="TXT" r="TXR" b="TXB"/>
            <a:pathLst>
              <a:path w="21600" h="21600">
                <a:moveTo>
                  <a:pt x="0" y="10800"/>
                </a:moveTo>
                <a:lnTo>
                  <a:pt x="0" y="10800"/>
                </a:lnTo>
                <a:lnTo>
                  <a:pt x="0" y="10800"/>
                </a:lnTo>
                <a:lnTo>
                  <a:pt x="0" y="10800"/>
                </a:lnTo>
                <a:lnTo>
                  <a:pt x="0" y="10800"/>
                </a:lnTo>
                <a:lnTo>
                  <a:pt x="0" y="10800"/>
                </a:lnTo>
                <a:lnTo>
                  <a:pt x="0" y="10800"/>
                </a:lnTo>
                <a:lnTo>
                  <a:pt x="0" y="10800"/>
                </a:lnTo>
                <a:lnTo>
                  <a:pt x="0" y="10800"/>
                </a:lnTo>
                <a:lnTo>
                  <a:pt x="0" y="10800"/>
                </a:lnTo>
                <a:lnTo>
                  <a:pt x="0" y="10800"/>
                </a:lnTo>
                <a:lnTo>
                  <a:pt x="0" y="10800"/>
                </a:ln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lnTo>
                  <a:pt x="10800" y="0"/>
                </a:lnTo>
                <a:cubicBezTo>
                  <a:pt x="16765" y="0"/>
                  <a:pt x="21600" y="4835"/>
                  <a:pt x="21600" y="10800"/>
                </a:cubicBezTo>
                <a:cubicBezTo>
                  <a:pt x="21600" y="10800"/>
                  <a:pt x="21600" y="10800"/>
                  <a:pt x="21600" y="10800"/>
                </a:cubicBezTo>
                <a:lnTo>
                  <a:pt x="21600" y="10800"/>
                </a:lnTo>
                <a:cubicBezTo>
                  <a:pt x="21600" y="16765"/>
                  <a:pt x="16765" y="21600"/>
                  <a:pt x="10800" y="21600"/>
                </a:cubicBezTo>
                <a:lnTo>
                  <a:pt x="10800" y="21600"/>
                </a:lnTo>
                <a:cubicBezTo>
                  <a:pt x="4835" y="21600"/>
                  <a:pt x="0" y="16765"/>
                  <a:pt x="0" y="10800"/>
                </a:cubicBezTo>
                <a:close/>
                <a:moveTo>
                  <a:pt x="1386" y="10800"/>
                </a:moveTo>
                <a:lnTo>
                  <a:pt x="1386" y="10800"/>
                </a:lnTo>
                <a:lnTo>
                  <a:pt x="1386" y="10800"/>
                </a:lnTo>
                <a:lnTo>
                  <a:pt x="1386" y="10800"/>
                </a:lnTo>
                <a:lnTo>
                  <a:pt x="1386" y="10800"/>
                </a:lnTo>
                <a:lnTo>
                  <a:pt x="1386" y="10800"/>
                </a:lnTo>
                <a:lnTo>
                  <a:pt x="1386" y="10800"/>
                </a:lnTo>
                <a:lnTo>
                  <a:pt x="1386" y="10800"/>
                </a:lnTo>
                <a:lnTo>
                  <a:pt x="1386" y="10800"/>
                </a:lnTo>
                <a:lnTo>
                  <a:pt x="1386" y="10800"/>
                </a:lnTo>
                <a:lnTo>
                  <a:pt x="1386" y="10800"/>
                </a:lnTo>
                <a:lnTo>
                  <a:pt x="1386" y="10800"/>
                </a:lnTo>
                <a:lnTo>
                  <a:pt x="1386" y="10800"/>
                </a:lnTo>
                <a:cubicBezTo>
                  <a:pt x="1386" y="15999"/>
                  <a:pt x="5601" y="20214"/>
                  <a:pt x="10800" y="20214"/>
                </a:cubicBezTo>
                <a:lnTo>
                  <a:pt x="10800" y="20214"/>
                </a:lnTo>
                <a:cubicBezTo>
                  <a:pt x="15999" y="20214"/>
                  <a:pt x="20214" y="15999"/>
                  <a:pt x="20214" y="10800"/>
                </a:cubicBezTo>
                <a:lnTo>
                  <a:pt x="20214" y="10800"/>
                </a:lnTo>
                <a:cubicBezTo>
                  <a:pt x="20214" y="5601"/>
                  <a:pt x="15999" y="1386"/>
                  <a:pt x="10800" y="1386"/>
                </a:cubicBezTo>
                <a:cubicBezTo>
                  <a:pt x="10800" y="1386"/>
                  <a:pt x="10800" y="1386"/>
                  <a:pt x="10800" y="1386"/>
                </a:cubicBezTo>
                <a:lnTo>
                  <a:pt x="10800" y="1386"/>
                </a:lnTo>
                <a:cubicBezTo>
                  <a:pt x="5601" y="1386"/>
                  <a:pt x="1386" y="5601"/>
                  <a:pt x="1386" y="10800"/>
                </a:cubicBezTo>
                <a:close/>
              </a:path>
            </a:pathLst>
          </a:custGeom>
          <a:solidFill>
            <a:srgbClr val="C00000">
              <a:alpha val="58000"/>
            </a:srgbClr>
          </a:solidFill>
          <a:ln w="12700">
            <a:solidFill>
              <a:srgbClr val="C00000"/>
            </a:solidFill>
          </a:ln>
        </p:spPr>
        <p:txBody>
          <a:bodyPr vert="horz" wrap="square"/>
          <a:lstStyle/>
          <a:p>
            <a:pPr fontAlgn="base" latinLnBrk="0"/>
            <a:endParaRPr lang="ja-JP" altLang="en-US" sz="1200">
              <a:ea typeface="ＭＳ Ｐ明朝" pitchFamily="23" charset="-128"/>
            </a:endParaRPr>
          </a:p>
        </p:txBody>
      </p:sp>
      <p:sp>
        <p:nvSpPr>
          <p:cNvPr id="1227" name="四角形 32"/>
          <p:cNvSpPr>
            <a:spLocks noChangeArrowheads="1"/>
          </p:cNvSpPr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>
            <a:miter/>
            <a:headEnd w="lg" len="lg"/>
            <a:tailEnd w="lg" len="lg"/>
          </a:ln>
        </p:spPr>
      </p:sp>
      <p:pic>
        <p:nvPicPr>
          <p:cNvPr id="1228" name="_x604908400"/>
          <p:cNvPicPr>
            <a:picLocks noChangeAspect="1"/>
          </p:cNvPicPr>
          <p:nvPr/>
        </p:nvPicPr>
        <p:blipFill>
          <a:blip r:embed="rId9">
            <a:lum bright="18000"/>
          </a:blip>
          <a:stretch>
            <a:fillRect/>
          </a:stretch>
        </p:blipFill>
        <p:spPr>
          <a:xfrm>
            <a:off x="6659562" y="4221162"/>
            <a:ext cx="1800225" cy="1636713"/>
          </a:xfrm>
          <a:prstGeom prst="rect">
            <a:avLst/>
          </a:prstGeom>
          <a:noFill/>
          <a:ln>
            <a:miter/>
          </a:ln>
        </p:spPr>
      </p:pic>
      <p:sp>
        <p:nvSpPr>
          <p:cNvPr id="1229" name="Text Box 2"/>
          <p:cNvSpPr txBox="1">
            <a:spLocks noChangeArrowheads="1"/>
          </p:cNvSpPr>
          <p:nvPr/>
        </p:nvSpPr>
        <p:spPr>
          <a:xfrm>
            <a:off x="575469" y="1043048"/>
            <a:ext cx="7704138" cy="3138428"/>
          </a:xfrm>
          <a:prstGeom prst="rect">
            <a:avLst/>
          </a:prstGeom>
          <a:solidFill>
            <a:srgbClr val="FFFFFF">
              <a:alpha val="49001"/>
            </a:srgbClr>
          </a:solidFill>
          <a:ln>
            <a:miter/>
          </a:ln>
        </p:spPr>
        <p:txBody>
          <a:bodyPr vert="horz" wrap="square">
            <a:spAutoFit/>
          </a:bodyPr>
          <a:lstStyle/>
          <a:p>
            <a:pPr algn="ctr" eaLnBrk="1" fontAlgn="base" latinLnBrk="0" hangingPunct="1">
              <a:spcBef>
                <a:spcPct val="50000"/>
              </a:spcBef>
            </a:pPr>
            <a:endParaRPr lang="ja-JP" altLang="en-US" sz="1800" b="1">
              <a:ea typeface="Meiryo UI" pitchFamily="55" charset="-128"/>
            </a:endParaRPr>
          </a:p>
          <a:p>
            <a:pPr algn="ctr" eaLnBrk="1" fontAlgn="base" latinLnBrk="0" hangingPunct="1">
              <a:spcBef>
                <a:spcPct val="50000"/>
              </a:spcBef>
            </a:pPr>
            <a:r>
              <a:rPr lang="ja-JP" altLang="en-US" sz="5400" b="1">
                <a:ea typeface="Meiryo UI" pitchFamily="55" charset="-128"/>
              </a:rPr>
              <a:t>友達との待ち合わせ以外</a:t>
            </a:r>
          </a:p>
          <a:p>
            <a:pPr algn="ctr" eaLnBrk="1" fontAlgn="base" latinLnBrk="0" hangingPunct="1">
              <a:spcBef>
                <a:spcPct val="50000"/>
              </a:spcBef>
            </a:pPr>
            <a:r>
              <a:rPr lang="ja-JP" altLang="en-US" sz="6600" b="1">
                <a:solidFill>
                  <a:srgbClr val="FF5780"/>
                </a:solidFill>
                <a:effectLst/>
                <a:ea typeface="Meiryo UI" pitchFamily="55" charset="-128"/>
              </a:rPr>
              <a:t>すべて契約</a:t>
            </a:r>
            <a:endParaRPr>
              <a:solidFill>
                <a:srgbClr val="FF5780"/>
              </a:solidFill>
            </a:endParaRPr>
          </a:p>
        </p:txBody>
      </p:sp>
      <p:sp>
        <p:nvSpPr>
          <p:cNvPr id="1230" name="_x604874240"/>
          <p:cNvSpPr>
            <a:spLocks noChangeArrowheads="1"/>
          </p:cNvSpPr>
          <p:nvPr/>
        </p:nvSpPr>
        <p:spPr>
          <a:xfrm>
            <a:off x="411162" y="1181100"/>
            <a:ext cx="1968500" cy="1897062"/>
          </a:xfrm>
          <a:custGeom>
            <a:avLst/>
            <a:gdLst>
              <a:gd name="CX1" fmla="*/ 10800 w 21600"/>
              <a:gd name="CY1" fmla="*/ 0 h 21600"/>
              <a:gd name="CX2" fmla="*/ 3163 w 21600"/>
              <a:gd name="CY2" fmla="*/ 3163 h 21600"/>
              <a:gd name="CX3" fmla="*/ 0 w 21600"/>
              <a:gd name="CY3" fmla="*/ 10800 h 21600"/>
              <a:gd name="CX4" fmla="*/ 3163 w 21600"/>
              <a:gd name="CY4" fmla="*/ 18438 h 21600"/>
              <a:gd name="CX5" fmla="*/ 10800 w 21600"/>
              <a:gd name="CY5" fmla="*/ 21599 h 21600"/>
              <a:gd name="CX6" fmla="*/ 18437 w 21600"/>
              <a:gd name="CY6" fmla="*/ 18438 h 21600"/>
              <a:gd name="CX7" fmla="*/ 21600 w 21600"/>
              <a:gd name="CY7" fmla="*/ 10800 h 21600"/>
              <a:gd name="CX8" fmla="*/ 18437 w 21600"/>
              <a:gd name="CY8" fmla="*/ 3163 h 21600"/>
              <a:gd name="TXL" fmla="*/ 3163 w 21600"/>
              <a:gd name="TXT" fmla="*/ 3163 h 21600"/>
              <a:gd name="TXR" fmla="*/ 18437 w 21600"/>
              <a:gd name="TXB" fmla="*/ 18437 h 21600"/>
            </a:gdLst>
            <a:ahLst/>
            <a:cxnLst>
              <a:cxn ang="16200000">
                <a:pos x="CX1" y="CY1"/>
              </a:cxn>
              <a:cxn ang="16200000">
                <a:pos x="CX2" y="CY2"/>
              </a:cxn>
              <a:cxn ang="10800000">
                <a:pos x="CX3" y="CY3"/>
              </a:cxn>
              <a:cxn ang="5400000">
                <a:pos x="CX4" y="CY4"/>
              </a:cxn>
              <a:cxn ang="5400000">
                <a:pos x="CX5" y="CY5"/>
              </a:cxn>
              <a:cxn ang="5400000">
                <a:pos x="CX6" y="CY6"/>
              </a:cxn>
              <a:cxn ang="0">
                <a:pos x="CX7" y="CY7"/>
              </a:cxn>
              <a:cxn ang="16200000">
                <a:pos x="CX8" y="CY8"/>
              </a:cxn>
            </a:cxnLst>
            <a:rect l="TXL" t="TXT" r="TXR" b="TXB"/>
            <a:pathLst>
              <a:path w="21600" h="21600">
                <a:moveTo>
                  <a:pt x="0" y="10797"/>
                </a:moveTo>
                <a:lnTo>
                  <a:pt x="0" y="10797"/>
                </a:lnTo>
                <a:lnTo>
                  <a:pt x="0" y="10797"/>
                </a:lnTo>
                <a:lnTo>
                  <a:pt x="0" y="10797"/>
                </a:lnTo>
                <a:lnTo>
                  <a:pt x="0" y="10797"/>
                </a:lnTo>
                <a:lnTo>
                  <a:pt x="0" y="10797"/>
                </a:lnTo>
                <a:lnTo>
                  <a:pt x="0" y="10797"/>
                </a:lnTo>
                <a:lnTo>
                  <a:pt x="0" y="10797"/>
                </a:lnTo>
                <a:lnTo>
                  <a:pt x="0" y="10797"/>
                </a:lnTo>
                <a:lnTo>
                  <a:pt x="0" y="10797"/>
                </a:lnTo>
                <a:lnTo>
                  <a:pt x="0" y="10797"/>
                </a:lnTo>
                <a:lnTo>
                  <a:pt x="0" y="10797"/>
                </a:lnTo>
                <a:lnTo>
                  <a:pt x="0" y="10797"/>
                </a:lnTo>
                <a:cubicBezTo>
                  <a:pt x="0" y="4834"/>
                  <a:pt x="4835" y="0"/>
                  <a:pt x="10800" y="0"/>
                </a:cubicBezTo>
                <a:lnTo>
                  <a:pt x="10800" y="0"/>
                </a:lnTo>
                <a:cubicBezTo>
                  <a:pt x="16765" y="0"/>
                  <a:pt x="21600" y="4834"/>
                  <a:pt x="21600" y="10797"/>
                </a:cubicBezTo>
                <a:cubicBezTo>
                  <a:pt x="21600" y="10797"/>
                  <a:pt x="21600" y="10797"/>
                  <a:pt x="21600" y="10797"/>
                </a:cubicBezTo>
                <a:lnTo>
                  <a:pt x="21600" y="10797"/>
                </a:lnTo>
                <a:cubicBezTo>
                  <a:pt x="21600" y="16759"/>
                  <a:pt x="16765" y="21593"/>
                  <a:pt x="10800" y="21593"/>
                </a:cubicBezTo>
                <a:lnTo>
                  <a:pt x="10800" y="21593"/>
                </a:lnTo>
                <a:cubicBezTo>
                  <a:pt x="4835" y="21593"/>
                  <a:pt x="0" y="16759"/>
                  <a:pt x="0" y="10797"/>
                </a:cubicBezTo>
                <a:close/>
                <a:moveTo>
                  <a:pt x="1386" y="10797"/>
                </a:moveTo>
                <a:lnTo>
                  <a:pt x="1386" y="10797"/>
                </a:lnTo>
                <a:lnTo>
                  <a:pt x="1386" y="10797"/>
                </a:lnTo>
                <a:lnTo>
                  <a:pt x="1386" y="10797"/>
                </a:lnTo>
                <a:lnTo>
                  <a:pt x="1386" y="10797"/>
                </a:lnTo>
                <a:lnTo>
                  <a:pt x="1386" y="10797"/>
                </a:lnTo>
                <a:lnTo>
                  <a:pt x="1386" y="10797"/>
                </a:lnTo>
                <a:lnTo>
                  <a:pt x="1386" y="10797"/>
                </a:lnTo>
                <a:lnTo>
                  <a:pt x="1386" y="10797"/>
                </a:lnTo>
                <a:lnTo>
                  <a:pt x="1386" y="10797"/>
                </a:lnTo>
                <a:lnTo>
                  <a:pt x="1386" y="10797"/>
                </a:lnTo>
                <a:lnTo>
                  <a:pt x="1386" y="10797"/>
                </a:lnTo>
                <a:lnTo>
                  <a:pt x="1386" y="10797"/>
                </a:lnTo>
                <a:cubicBezTo>
                  <a:pt x="1386" y="15994"/>
                  <a:pt x="5601" y="20208"/>
                  <a:pt x="10800" y="20208"/>
                </a:cubicBezTo>
                <a:lnTo>
                  <a:pt x="10800" y="20208"/>
                </a:lnTo>
                <a:cubicBezTo>
                  <a:pt x="15999" y="20208"/>
                  <a:pt x="20214" y="15994"/>
                  <a:pt x="20214" y="10797"/>
                </a:cubicBezTo>
                <a:lnTo>
                  <a:pt x="20214" y="10797"/>
                </a:lnTo>
                <a:cubicBezTo>
                  <a:pt x="20214" y="5599"/>
                  <a:pt x="15999" y="1386"/>
                  <a:pt x="10800" y="1386"/>
                </a:cubicBezTo>
                <a:cubicBezTo>
                  <a:pt x="10800" y="1386"/>
                  <a:pt x="10800" y="1386"/>
                  <a:pt x="10800" y="1386"/>
                </a:cubicBezTo>
                <a:lnTo>
                  <a:pt x="10800" y="1386"/>
                </a:lnTo>
                <a:cubicBezTo>
                  <a:pt x="5601" y="1386"/>
                  <a:pt x="1386" y="5599"/>
                  <a:pt x="1386" y="10797"/>
                </a:cubicBezTo>
                <a:close/>
              </a:path>
            </a:pathLst>
          </a:custGeom>
          <a:solidFill>
            <a:srgbClr val="C00000">
              <a:alpha val="58000"/>
            </a:srgbClr>
          </a:solidFill>
          <a:ln w="12700">
            <a:solidFill>
              <a:srgbClr val="C00000"/>
            </a:solidFill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sp>
        <p:nvSpPr>
          <p:cNvPr id="1236" name="Rectangle 9"/>
          <p:cNvSpPr>
            <a:spLocks noChangeArrowheads="1"/>
          </p:cNvSpPr>
          <p:nvPr/>
        </p:nvSpPr>
        <p:spPr>
          <a:xfrm>
            <a:off x="0" y="0"/>
            <a:ext cx="9144000" cy="765175"/>
          </a:xfrm>
          <a:prstGeom prst="rect">
            <a:avLst/>
          </a:prstGeom>
          <a:solidFill>
            <a:srgbClr val="0000C0"/>
          </a:solidFill>
          <a:ln>
            <a:miter/>
          </a:ln>
        </p:spPr>
        <p:txBody>
          <a:bodyPr vert="horz" wrap="square" anchor="ctr"/>
          <a:lstStyle/>
          <a:p>
            <a:pPr algn="ctr" eaLnBrk="1" fontAlgn="base" latinLnBrk="0" hangingPunct="1"/>
            <a:r>
              <a:rPr lang="ja-JP" altLang="en-US" sz="4000" b="1">
                <a:solidFill>
                  <a:schemeClr val="bg1"/>
                </a:solidFill>
                <a:effectLst/>
                <a:ea typeface="Meiryo UI" pitchFamily="55" charset="-128"/>
              </a:rPr>
              <a:t>契約とは「責任」が生じる「約束」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1237" name="_x149475488"/>
          <p:cNvSpPr>
            <a:spLocks noChangeArrowheads="1"/>
          </p:cNvSpPr>
          <p:nvPr/>
        </p:nvSpPr>
        <p:spPr>
          <a:xfrm>
            <a:off x="0" y="1700212"/>
            <a:ext cx="9144000" cy="2374900"/>
          </a:xfrm>
          <a:prstGeom prst="rect">
            <a:avLst/>
          </a:prstGeom>
          <a:noFill/>
          <a:ln>
            <a:miter/>
          </a:ln>
        </p:spPr>
        <p:txBody>
          <a:bodyPr vert="horz" wrap="square" anchor="ctr"/>
          <a:lstStyle/>
          <a:p>
            <a:pPr eaLnBrk="1" fontAlgn="base" latinLnBrk="0" hangingPunct="1"/>
            <a:r>
              <a:rPr lang="en-US" altLang="ja-JP" sz="4000">
                <a:solidFill>
                  <a:srgbClr val="000000"/>
                </a:solidFill>
                <a:effectLst/>
                <a:latin typeface="Meiryo UI" pitchFamily="55" charset="-128"/>
                <a:ea typeface="Meiryo UI" pitchFamily="55" charset="-128"/>
              </a:rPr>
              <a:t>　 </a:t>
            </a:r>
            <a:r>
              <a:rPr lang="ja-JP" altLang="en-US" sz="4000">
                <a:solidFill>
                  <a:srgbClr val="000000"/>
                </a:solidFill>
                <a:effectLst/>
                <a:latin typeface="Meiryo UI" pitchFamily="55" charset="-128"/>
                <a:ea typeface="Meiryo UI" pitchFamily="55" charset="-128"/>
              </a:rPr>
              <a:t>契約とは</a:t>
            </a:r>
            <a:r>
              <a:rPr lang="ja-JP" altLang="en-US" sz="4000" b="1">
                <a:solidFill>
                  <a:srgbClr val="0000C0"/>
                </a:solidFill>
                <a:effectLst/>
                <a:latin typeface="Meiryo UI" pitchFamily="55" charset="-128"/>
                <a:ea typeface="Meiryo UI" pitchFamily="55" charset="-128"/>
              </a:rPr>
              <a:t>法律的な責任</a:t>
            </a:r>
            <a:r>
              <a:rPr lang="ja-JP" altLang="en-US" sz="4000">
                <a:solidFill>
                  <a:srgbClr val="000000"/>
                </a:solidFill>
                <a:effectLst/>
                <a:latin typeface="Meiryo UI" pitchFamily="55" charset="-128"/>
                <a:ea typeface="Meiryo UI" pitchFamily="55" charset="-128"/>
              </a:rPr>
              <a:t>が生じる約束</a:t>
            </a:r>
          </a:p>
          <a:p>
            <a:pPr eaLnBrk="1" fontAlgn="base" latinLnBrk="0" hangingPunct="1"/>
            <a:endParaRPr lang="en-US" altLang="ja-JP" sz="4000">
              <a:solidFill>
                <a:srgbClr val="000000"/>
              </a:solidFill>
              <a:effectLst/>
              <a:latin typeface="Meiryo UI" pitchFamily="55" charset="-128"/>
              <a:ea typeface="Meiryo UI" pitchFamily="55" charset="-128"/>
            </a:endParaRPr>
          </a:p>
          <a:p>
            <a:pPr eaLnBrk="1" fontAlgn="base" latinLnBrk="0" hangingPunct="1"/>
            <a:r>
              <a:rPr lang="en-US" altLang="ja-JP" sz="4000">
                <a:solidFill>
                  <a:srgbClr val="A4A0F8"/>
                </a:solidFill>
                <a:effectLst/>
                <a:latin typeface="Meiryo UI" pitchFamily="55" charset="-128"/>
                <a:ea typeface="Meiryo UI" pitchFamily="55" charset="-128"/>
              </a:rPr>
              <a:t>　 </a:t>
            </a:r>
            <a:r>
              <a:rPr lang="ja-JP" altLang="en-US" sz="4000">
                <a:latin typeface="Meiryo UI" pitchFamily="55" charset="-128"/>
                <a:ea typeface="Meiryo UI" pitchFamily="55" charset="-128"/>
              </a:rPr>
              <a:t>生活の中で毎日さまざまな契約をしている</a:t>
            </a:r>
          </a:p>
        </p:txBody>
      </p:sp>
      <p:pic>
        <p:nvPicPr>
          <p:cNvPr id="1238" name="図 4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12" y="4221162"/>
            <a:ext cx="1182688" cy="1184275"/>
          </a:xfrm>
          <a:prstGeom prst="rect">
            <a:avLst/>
          </a:prstGeom>
          <a:noFill/>
          <a:ln>
            <a:miter/>
          </a:ln>
        </p:spPr>
      </p:pic>
      <p:pic>
        <p:nvPicPr>
          <p:cNvPr id="1239" name="_x442585472" descr="cif0000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250" y="5064125"/>
            <a:ext cx="1050925" cy="1304925"/>
          </a:xfrm>
          <a:prstGeom prst="rect">
            <a:avLst/>
          </a:prstGeom>
          <a:noFill/>
          <a:ln>
            <a:miter/>
          </a:ln>
        </p:spPr>
      </p:pic>
      <p:pic>
        <p:nvPicPr>
          <p:cNvPr id="1240" name="_x442556192" descr="cif0000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7675" y="4292600"/>
            <a:ext cx="942975" cy="1787525"/>
          </a:xfrm>
          <a:prstGeom prst="rect">
            <a:avLst/>
          </a:prstGeom>
          <a:noFill/>
          <a:ln>
            <a:miter/>
          </a:ln>
        </p:spPr>
      </p:pic>
      <p:pic>
        <p:nvPicPr>
          <p:cNvPr id="1241" name="図 5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4662" y="5233987"/>
            <a:ext cx="1246188" cy="1247775"/>
          </a:xfrm>
          <a:prstGeom prst="rect">
            <a:avLst/>
          </a:prstGeom>
          <a:noFill/>
          <a:ln>
            <a:miter/>
          </a:ln>
        </p:spPr>
      </p:pic>
      <p:pic>
        <p:nvPicPr>
          <p:cNvPr id="1242" name="_x442602512" descr="cif0000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0850" y="4411662"/>
            <a:ext cx="1619250" cy="1304925"/>
          </a:xfrm>
          <a:prstGeom prst="rect">
            <a:avLst/>
          </a:prstGeom>
          <a:noFill/>
          <a:ln>
            <a:miter/>
          </a:ln>
        </p:spPr>
      </p:pic>
      <p:pic>
        <p:nvPicPr>
          <p:cNvPr id="1243" name="_x442584992" descr="cif0000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92950" y="5318125"/>
            <a:ext cx="1709737" cy="1077912"/>
          </a:xfrm>
          <a:prstGeom prst="rect">
            <a:avLst/>
          </a:prstGeom>
          <a:noFill/>
          <a:ln>
            <a:miter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sp>
        <p:nvSpPr>
          <p:cNvPr id="1249" name="Rectangle 3"/>
          <p:cNvSpPr>
            <a:spLocks noChangeArrowheads="1"/>
          </p:cNvSpPr>
          <p:nvPr/>
        </p:nvSpPr>
        <p:spPr>
          <a:xfrm>
            <a:off x="0" y="1916112"/>
            <a:ext cx="9144000" cy="4392613"/>
          </a:xfrm>
          <a:prstGeom prst="rect">
            <a:avLst/>
          </a:prstGeom>
          <a:noFill/>
          <a:ln>
            <a:miter/>
          </a:ln>
        </p:spPr>
        <p:txBody>
          <a:bodyPr vert="horz" wrap="square" anchor="ctr"/>
          <a:lstStyle/>
          <a:p>
            <a:pPr eaLnBrk="1" fontAlgn="base" latinLnBrk="0" hangingPunct="1"/>
            <a:r>
              <a:rPr lang="en-US" altLang="ja-JP" sz="4000">
                <a:ea typeface="Meiryo UI" pitchFamily="55" charset="-128"/>
              </a:rPr>
              <a:t>①</a:t>
            </a:r>
            <a:r>
              <a:rPr lang="ja-JP" altLang="en-US" sz="4000">
                <a:ea typeface="Meiryo UI" pitchFamily="55" charset="-128"/>
              </a:rPr>
              <a:t>店員が値段を言ったとき</a:t>
            </a:r>
            <a:br>
              <a:rPr lang="ja-JP" altLang="en-US" sz="4000">
                <a:ea typeface="Meiryo UI" pitchFamily="55" charset="-128"/>
              </a:rPr>
            </a:br>
            <a:br>
              <a:rPr lang="ja-JP" altLang="en-US" sz="4000">
                <a:ea typeface="Meiryo UI" pitchFamily="55" charset="-128"/>
              </a:rPr>
            </a:br>
            <a:r>
              <a:rPr lang="ja-JP" altLang="en-US" sz="4000">
                <a:ea typeface="Meiryo UI" pitchFamily="55" charset="-128"/>
              </a:rPr>
              <a:t>②代金を支払ったとき</a:t>
            </a:r>
            <a:br>
              <a:rPr lang="ja-JP" altLang="en-US" sz="4000">
                <a:ea typeface="Meiryo UI" pitchFamily="55" charset="-128"/>
              </a:rPr>
            </a:br>
            <a:br>
              <a:rPr lang="ja-JP" altLang="en-US" sz="4000">
                <a:ea typeface="Meiryo UI" pitchFamily="55" charset="-128"/>
              </a:rPr>
            </a:br>
            <a:r>
              <a:rPr lang="ja-JP" altLang="en-US" sz="4000">
                <a:ea typeface="Meiryo UI" pitchFamily="55" charset="-128"/>
              </a:rPr>
              <a:t>③商品を受け取ったとき</a:t>
            </a:r>
          </a:p>
          <a:p>
            <a:pPr eaLnBrk="1" fontAlgn="base" latinLnBrk="0" hangingPunct="1"/>
            <a:endParaRPr lang="ja-JP" altLang="en-US" sz="4000">
              <a:ea typeface="Meiryo UI" pitchFamily="55" charset="-128"/>
            </a:endParaRPr>
          </a:p>
          <a:p>
            <a:pPr eaLnBrk="1" fontAlgn="base" latinLnBrk="0" hangingPunct="1"/>
            <a:r>
              <a:rPr lang="ja-JP" altLang="en-US" sz="4000">
                <a:ea typeface="Meiryo UI" pitchFamily="55" charset="-128"/>
              </a:rPr>
              <a:t>④契約書やレシートをもらったとき</a:t>
            </a:r>
          </a:p>
        </p:txBody>
      </p:sp>
      <p:pic>
        <p:nvPicPr>
          <p:cNvPr id="1250" name="_x367720536" descr="cif000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51500" y="3336925"/>
            <a:ext cx="2952750" cy="2108200"/>
          </a:xfrm>
          <a:prstGeom prst="rect">
            <a:avLst/>
          </a:prstGeom>
          <a:noFill/>
          <a:ln>
            <a:miter/>
          </a:ln>
        </p:spPr>
      </p:pic>
      <p:sp>
        <p:nvSpPr>
          <p:cNvPr id="1251" name="四角形 16"/>
          <p:cNvSpPr>
            <a:spLocks noChangeArrowheads="1"/>
          </p:cNvSpPr>
          <p:nvPr/>
        </p:nvSpPr>
        <p:spPr>
          <a:xfrm>
            <a:off x="-1635125" y="1828800"/>
            <a:ext cx="9144000" cy="0"/>
          </a:xfrm>
          <a:prstGeom prst="rect">
            <a:avLst/>
          </a:prstGeom>
          <a:noFill/>
          <a:ln>
            <a:miter/>
            <a:headEnd w="lg" len="lg"/>
            <a:tailEnd w="lg" len="lg"/>
          </a:ln>
        </p:spPr>
      </p:sp>
      <p:sp>
        <p:nvSpPr>
          <p:cNvPr id="1252" name="_x606916568"/>
          <p:cNvSpPr>
            <a:spLocks noChangeArrowheads="1"/>
          </p:cNvSpPr>
          <p:nvPr/>
        </p:nvSpPr>
        <p:spPr>
          <a:xfrm>
            <a:off x="7020000" y="2689225"/>
            <a:ext cx="2663825" cy="523875"/>
          </a:xfrm>
          <a:prstGeom prst="rect">
            <a:avLst/>
          </a:prstGeom>
          <a:noFill/>
          <a:ln>
            <a:miter/>
          </a:ln>
        </p:spPr>
        <p:txBody>
          <a:bodyPr vert="horz" wrap="square"/>
          <a:lstStyle/>
          <a:p>
            <a:pPr fontAlgn="base" latinLnBrk="0"/>
            <a:r>
              <a:rPr lang="ja-JP" altLang="en-US" sz="2800">
                <a:solidFill>
                  <a:srgbClr val="000000"/>
                </a:solidFill>
                <a:effectLst/>
                <a:ea typeface="Meiryo UI" pitchFamily="55" charset="-128"/>
              </a:rPr>
              <a:t>お願いします</a:t>
            </a:r>
          </a:p>
        </p:txBody>
      </p:sp>
      <p:sp>
        <p:nvSpPr>
          <p:cNvPr id="1253" name="図形 14" hidden="1"/>
          <p:cNvSpPr>
            <a:spLocks noSelect="1" noChangeArrowheads="1"/>
          </p:cNvSpPr>
          <p:nvPr/>
        </p:nvSpPr>
        <p:spPr>
          <a:xfrm>
            <a:off x="-1635125" y="1828800"/>
            <a:ext cx="1587500" cy="1587500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solidFill>
            <a:srgbClr val="FFFFFF"/>
          </a:solidFill>
          <a:ln w="9525">
            <a:solidFill>
              <a:sysClr val="windowText" lastClr="000000"/>
            </a:solidFill>
            <a:miter/>
          </a:ln>
        </p:spPr>
      </p:sp>
      <p:sp>
        <p:nvSpPr>
          <p:cNvPr id="1254" name="_x606879848"/>
          <p:cNvSpPr/>
          <p:nvPr/>
        </p:nvSpPr>
        <p:spPr>
          <a:xfrm>
            <a:off x="6516687" y="2708275"/>
            <a:ext cx="2341563" cy="504825"/>
          </a:xfrm>
          <a:custGeom>
            <a:avLst/>
            <a:gdLst/>
            <a:ahLst/>
            <a:cxnLst/>
            <a:rect l="l" t="t" r="r" b="b"/>
            <a:pathLst/>
          </a:custGeom>
          <a:noFill/>
          <a:ln>
            <a:noFill/>
            <a:miter/>
          </a:ln>
        </p:spPr>
      </p:sp>
      <p:sp>
        <p:nvSpPr>
          <p:cNvPr id="1255" name="四角形 622"/>
          <p:cNvSpPr>
            <a:spLocks noGrp="1"/>
          </p:cNvSpPr>
          <p:nvPr>
            <p:ph type="title" sz="full" idx="0"/>
          </p:nvPr>
        </p:nvSpPr>
        <p:spPr>
          <a:prstGeom prst="rect">
            <a:avLst/>
          </a:prstGeom>
        </p:spPr>
        <p:txBody>
          <a:bodyPr/>
          <a:p>
            <a:endParaRPr kumimoji="1" lang="ja-JP" altLang="en-US"/>
          </a:p>
        </p:txBody>
      </p:sp>
      <p:sp>
        <p:nvSpPr>
          <p:cNvPr id="1256" name="AutoShape 623"/>
          <p:cNvSpPr>
            <a:spLocks noChangeArrowheads="1"/>
          </p:cNvSpPr>
          <p:nvPr/>
        </p:nvSpPr>
        <p:spPr>
          <a:xfrm>
            <a:off x="0" y="0"/>
            <a:ext cx="9144000" cy="1700212"/>
          </a:xfrm>
          <a:prstGeom prst="roundRect">
            <a:avLst>
              <a:gd name="adj" fmla="val 16658"/>
            </a:avLst>
          </a:prstGeom>
          <a:solidFill>
            <a:srgbClr val="90D7F0">
              <a:alpha val="50000"/>
            </a:srgbClr>
          </a:solidFill>
          <a:ln w="9525">
            <a:solidFill>
              <a:sysClr val="windowText" lastClr="000000"/>
            </a:solidFill>
          </a:ln>
        </p:spPr>
        <p:txBody>
          <a:bodyPr vert="horz" wrap="none" anchor="ctr"/>
          <a:lstStyle/>
          <a:p>
            <a:pPr algn="ctr" eaLnBrk="1" fontAlgn="base" latinLnBrk="0" hangingPunct="1"/>
            <a:endParaRPr lang="ja-JP" altLang="en-US" noProof="0" dirty="0" err="0">
              <a:ea typeface="Meiryo UI" pitchFamily="55" charset="-128"/>
            </a:endParaRPr>
          </a:p>
        </p:txBody>
      </p:sp>
      <p:sp>
        <p:nvSpPr>
          <p:cNvPr id="1257" name="Rectangle 624"/>
          <p:cNvSpPr>
            <a:spLocks noChangeArrowheads="1"/>
          </p:cNvSpPr>
          <p:nvPr/>
        </p:nvSpPr>
        <p:spPr>
          <a:xfrm>
            <a:off x="0" y="260350"/>
            <a:ext cx="8964612" cy="1152525"/>
          </a:xfrm>
          <a:prstGeom prst="rect">
            <a:avLst/>
          </a:prstGeom>
          <a:noFill/>
          <a:ln>
            <a:miter/>
          </a:ln>
        </p:spPr>
        <p:txBody>
          <a:bodyPr vert="horz" wrap="square" lIns="91440" tIns="45720" rIns="91440" bIns="45720" anchor="ctr"/>
          <a:lstStyle>
            <a:lvl1pPr marL="0" algn="ctr" defTabSz="914400" rtl="0" fontAlgn="auto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kumimoji="1" sz="4400" b="0" i="0" u="none" kern="1200" baseline="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  <a:lvl2pPr marL="0" algn="ctr" defTabSz="914400" rtl="0" fontAlgn="auto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kumimoji="1" sz="4400" b="0" i="0" u="none" baseline="0">
                <a:solidFill>
                  <a:schemeClr val="tx2"/>
                </a:solidFill>
                <a:effectLst/>
                <a:latin typeface="Arial" pitchFamily="39" charset="0"/>
                <a:ea typeface="ＭＳ Ｐゴシック" pitchFamily="55" charset="-128"/>
              </a:defRPr>
            </a:lvl2pPr>
            <a:lvl3pPr marL="0" algn="ctr" defTabSz="914400" rtl="0" fontAlgn="auto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kumimoji="1" sz="4400" b="0" i="0" u="none" baseline="0">
                <a:solidFill>
                  <a:schemeClr val="tx2"/>
                </a:solidFill>
                <a:effectLst/>
                <a:latin typeface="Arial" pitchFamily="39" charset="0"/>
                <a:ea typeface="ＭＳ Ｐゴシック" pitchFamily="55" charset="-128"/>
              </a:defRPr>
            </a:lvl3pPr>
            <a:lvl4pPr marL="0" algn="ctr" defTabSz="914400" rtl="0" fontAlgn="auto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kumimoji="1" sz="4400" b="0" i="0" u="none" baseline="0">
                <a:solidFill>
                  <a:schemeClr val="tx2"/>
                </a:solidFill>
                <a:effectLst/>
                <a:latin typeface="Arial" pitchFamily="39" charset="0"/>
                <a:ea typeface="ＭＳ Ｐゴシック" pitchFamily="55" charset="-128"/>
              </a:defRPr>
            </a:lvl4pPr>
            <a:lvl5pPr marL="0" algn="ctr" defTabSz="914400" rtl="0" fontAlgn="auto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kumimoji="1" sz="4400" b="0" i="0" u="none" baseline="0">
                <a:solidFill>
                  <a:schemeClr val="tx2"/>
                </a:solidFill>
                <a:effectLst/>
                <a:latin typeface="Arial" pitchFamily="39" charset="0"/>
                <a:ea typeface="ＭＳ Ｐゴシック" pitchFamily="55" charset="-128"/>
              </a:defRPr>
            </a:lvl5pPr>
            <a:lvl6pPr marL="0" algn="ctr" defTabSz="914400" rtl="0" fontAlgn="auto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kumimoji="1" sz="4400" b="0" i="0" u="none" baseline="0">
                <a:solidFill>
                  <a:schemeClr val="tx2"/>
                </a:solidFill>
                <a:effectLst/>
                <a:latin typeface="Arial" pitchFamily="39" charset="0"/>
                <a:ea typeface="ＭＳ Ｐゴシック" pitchFamily="55" charset="-128"/>
              </a:defRPr>
            </a:lvl6pPr>
            <a:lvl7pPr marL="0" algn="ctr" defTabSz="914400" rtl="0" fontAlgn="auto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kumimoji="1" sz="4400" b="0" i="0" u="none" baseline="0">
                <a:solidFill>
                  <a:schemeClr val="tx2"/>
                </a:solidFill>
                <a:effectLst/>
                <a:latin typeface="Arial" pitchFamily="39" charset="0"/>
                <a:ea typeface="ＭＳ Ｐゴシック" pitchFamily="55" charset="-128"/>
              </a:defRPr>
            </a:lvl7pPr>
            <a:lvl8pPr marL="0" algn="ctr" defTabSz="914400" rtl="0" fontAlgn="auto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kumimoji="1" sz="4400" b="0" i="0" u="none" baseline="0">
                <a:solidFill>
                  <a:schemeClr val="tx2"/>
                </a:solidFill>
                <a:effectLst/>
                <a:latin typeface="Arial" pitchFamily="39" charset="0"/>
                <a:ea typeface="ＭＳ Ｐゴシック" pitchFamily="55" charset="-128"/>
              </a:defRPr>
            </a:lvl8pPr>
            <a:lvl9pPr marL="0" algn="ctr" defTabSz="914400" rtl="0" fontAlgn="auto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kumimoji="1" sz="4400" b="0" i="0" u="none" baseline="0">
                <a:solidFill>
                  <a:schemeClr val="tx2"/>
                </a:solidFill>
                <a:effectLst/>
                <a:latin typeface="Arial" pitchFamily="39" charset="0"/>
                <a:ea typeface="ＭＳ Ｐゴシック" pitchFamily="55" charset="-128"/>
              </a:defRPr>
            </a:lvl9pPr>
          </a:lstStyle>
          <a:p>
            <a:pPr algn="l" eaLnBrk="1" fontAlgn="base" latinLnBrk="0" hangingPunct="1"/>
            <a:r>
              <a:rPr lang="ja-JP" altLang="en-US" sz="4000" noProof="0" dirty="0" err="0">
                <a:solidFill>
                  <a:schemeClr val="tx1"/>
                </a:solidFill>
                <a:ea typeface="Meiryo UI" pitchFamily="55" charset="-128"/>
              </a:rPr>
              <a:t>Ｑ</a:t>
            </a:r>
            <a:r>
              <a:rPr lang="ja-JP" altLang="en-US" sz="4000" noProof="0" dirty="0" err="0">
                <a:solidFill>
                  <a:srgbClr val="FF0000"/>
                </a:solidFill>
                <a:effectLst/>
                <a:ea typeface="Meiryo UI" pitchFamily="55" charset="-128"/>
              </a:rPr>
              <a:t>契約</a:t>
            </a:r>
            <a:r>
              <a:rPr lang="ja-JP" altLang="en-US" sz="4000" noProof="0" dirty="0" err="0">
                <a:solidFill>
                  <a:schemeClr val="tx1"/>
                </a:solidFill>
                <a:ea typeface="Meiryo UI" pitchFamily="55" charset="-128"/>
              </a:rPr>
              <a:t>が成立するのはいつでしょうか？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1258" name="図形 603"/>
          <p:cNvSpPr/>
          <p:nvPr/>
        </p:nvSpPr>
        <p:spPr>
          <a:xfrm>
            <a:off x="7035375" y="2654531"/>
            <a:ext cx="2000625" cy="612313"/>
          </a:xfrm>
          <a:prstGeom prst="wedgeRoundRectCallout">
            <a:avLst>
              <a:gd name="adj1" fmla="val 12859"/>
              <a:gd name="adj2" fmla="val 82341"/>
              <a:gd name="adj3" fmla="val 16667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Overflow="overflow" horzOverflow="overflow" wrap="square" numCol="1" anchor="ctr" anchorCtr="0" compatLnSpc="1"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kumimoji="1" lang="ja-JP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0" charset="0"/>
              <a:ea typeface="Meiryo UI" pitchFamily="0" charset="0"/>
            </a:endParaRPr>
          </a:p>
        </p:txBody>
      </p:sp>
      <p:sp>
        <p:nvSpPr>
          <p:cNvPr id="1259" name="_x606916568"/>
          <p:cNvSpPr>
            <a:spLocks noChangeArrowheads="1"/>
          </p:cNvSpPr>
          <p:nvPr/>
        </p:nvSpPr>
        <p:spPr>
          <a:xfrm>
            <a:off x="4140000" y="2708275"/>
            <a:ext cx="2663825" cy="523875"/>
          </a:xfrm>
          <a:prstGeom prst="rect">
            <a:avLst/>
          </a:prstGeom>
          <a:noFill/>
          <a:ln>
            <a:miter/>
          </a:ln>
        </p:spPr>
        <p:txBody>
          <a:bodyPr vert="horz" wrap="square"/>
          <a:lstStyle/>
          <a:p>
            <a:pPr fontAlgn="base" latinLnBrk="0"/>
            <a:r>
              <a:rPr lang="ja-JP" altLang="en-US" sz="2800">
                <a:solidFill>
                  <a:srgbClr val="000000"/>
                </a:solidFill>
                <a:effectLst/>
                <a:ea typeface="Meiryo UI" pitchFamily="55" charset="-128"/>
              </a:rPr>
              <a:t>〇〇円になります</a:t>
            </a:r>
          </a:p>
        </p:txBody>
      </p:sp>
      <p:sp>
        <p:nvSpPr>
          <p:cNvPr id="1260" name="図形 607"/>
          <p:cNvSpPr/>
          <p:nvPr/>
        </p:nvSpPr>
        <p:spPr>
          <a:xfrm>
            <a:off x="4140000" y="2654531"/>
            <a:ext cx="2555950" cy="612313"/>
          </a:xfrm>
          <a:prstGeom prst="wedgeRoundRectCallout">
            <a:avLst>
              <a:gd name="adj1" fmla="val 25720"/>
              <a:gd name="adj2" fmla="val 83749"/>
              <a:gd name="adj3" fmla="val 16667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Overflow="overflow" horzOverflow="overflow" wrap="square" numCol="1" anchor="ctr" anchorCtr="0" compatLnSpc="1"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kumimoji="1" lang="ja-JP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0" charset="0"/>
              <a:ea typeface="Meiryo UI" pitchFamily="0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sp>
        <p:nvSpPr>
          <p:cNvPr id="1266" name="Rectangle 3"/>
          <p:cNvSpPr>
            <a:spLocks noChangeArrowheads="1"/>
          </p:cNvSpPr>
          <p:nvPr/>
        </p:nvSpPr>
        <p:spPr>
          <a:xfrm>
            <a:off x="107950" y="1411287"/>
            <a:ext cx="9144000" cy="4402138"/>
          </a:xfrm>
          <a:prstGeom prst="rect">
            <a:avLst/>
          </a:prstGeom>
          <a:noFill/>
          <a:ln>
            <a:miter/>
          </a:ln>
        </p:spPr>
        <p:txBody>
          <a:bodyPr vert="horz" wrap="square" anchor="ctr"/>
          <a:lstStyle/>
          <a:p>
            <a:pPr eaLnBrk="1" fontAlgn="base" latinLnBrk="0" hangingPunct="1"/>
            <a:r>
              <a:rPr lang="en-US" altLang="ja-JP" sz="4000">
                <a:solidFill>
                  <a:srgbClr val="FF5780"/>
                </a:solidFill>
                <a:effectLst/>
                <a:ea typeface="Meiryo UI" pitchFamily="55" charset="-128"/>
              </a:rPr>
              <a:t>①</a:t>
            </a:r>
            <a:r>
              <a:rPr lang="ja-JP" altLang="en-US" sz="4000">
                <a:solidFill>
                  <a:srgbClr val="FF5780"/>
                </a:solidFill>
                <a:effectLst/>
                <a:ea typeface="Meiryo UI" pitchFamily="55" charset="-128"/>
              </a:rPr>
              <a:t>店員が値段を言ったとき</a:t>
            </a:r>
            <a:br>
              <a:rPr lang="ja-JP" altLang="en-US" sz="4000">
                <a:solidFill>
                  <a:schemeClr val="tx2"/>
                </a:solidFill>
                <a:effectLst/>
                <a:ea typeface="Meiryo UI" pitchFamily="55" charset="-128"/>
              </a:rPr>
            </a:br>
            <a:br>
              <a:rPr lang="ja-JP" altLang="en-US" sz="4000">
                <a:solidFill>
                  <a:schemeClr val="tx2"/>
                </a:solidFill>
                <a:effectLst/>
                <a:ea typeface="Meiryo UI" pitchFamily="55" charset="-128"/>
              </a:rPr>
            </a:br>
            <a:r>
              <a:rPr lang="ja-JP" altLang="en-US" sz="4000">
                <a:solidFill>
                  <a:schemeClr val="tx1"/>
                </a:solidFill>
                <a:effectLst/>
                <a:ea typeface="Meiryo UI" pitchFamily="55" charset="-128"/>
              </a:rPr>
              <a:t>②代金を支払ったとき</a:t>
            </a:r>
            <a:br>
              <a:rPr lang="ja-JP" altLang="en-US" sz="4000">
                <a:solidFill>
                  <a:schemeClr val="tx2"/>
                </a:solidFill>
                <a:effectLst/>
                <a:ea typeface="Meiryo UI" pitchFamily="55" charset="-128"/>
              </a:rPr>
            </a:br>
            <a:br>
              <a:rPr lang="ja-JP" altLang="en-US" sz="4000">
                <a:solidFill>
                  <a:schemeClr val="tx2"/>
                </a:solidFill>
                <a:effectLst/>
                <a:ea typeface="Meiryo UI" pitchFamily="55" charset="-128"/>
              </a:rPr>
            </a:br>
            <a:r>
              <a:rPr lang="ja-JP" altLang="en-US" sz="4000">
                <a:ea typeface="Meiryo UI" pitchFamily="55" charset="-128"/>
              </a:rPr>
              <a:t>③商品を受け取ったとき</a:t>
            </a:r>
            <a:endParaRPr/>
          </a:p>
        </p:txBody>
      </p:sp>
      <p:sp>
        <p:nvSpPr>
          <p:cNvPr id="1267" name="AutoShape 6"/>
          <p:cNvSpPr>
            <a:spLocks noChangeArrowheads="1"/>
          </p:cNvSpPr>
          <p:nvPr/>
        </p:nvSpPr>
        <p:spPr>
          <a:xfrm>
            <a:off x="0" y="1916112"/>
            <a:ext cx="9144000" cy="1227138"/>
          </a:xfrm>
          <a:prstGeom prst="roundRect">
            <a:avLst>
              <a:gd name="adj" fmla="val 16661"/>
            </a:avLst>
          </a:prstGeom>
          <a:noFill/>
          <a:ln w="57150">
            <a:solidFill>
              <a:srgbClr val="FF5780"/>
            </a:solidFill>
          </a:ln>
        </p:spPr>
        <p:txBody>
          <a:bodyPr vert="horz" wrap="none" anchor="ctr"/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268" name="テキスト 46"/>
          <p:cNvSpPr txBox="1">
            <a:spLocks noChangeArrowheads="1"/>
          </p:cNvSpPr>
          <p:nvPr/>
        </p:nvSpPr>
        <p:spPr>
          <a:xfrm>
            <a:off x="103187" y="5661025"/>
            <a:ext cx="8274050" cy="706437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/>
            <a:r>
              <a:rPr lang="ja-JP" altLang="en-US" sz="4000">
                <a:ea typeface="Meiryo UI" pitchFamily="55" charset="-128"/>
              </a:rPr>
              <a:t>④契約書やレシートをもらったとき</a:t>
            </a:r>
          </a:p>
        </p:txBody>
      </p:sp>
      <p:sp>
        <p:nvSpPr>
          <p:cNvPr id="1269" name="四角形 204"/>
          <p:cNvSpPr>
            <a:spLocks noGrp="1"/>
          </p:cNvSpPr>
          <p:nvPr>
            <p:ph type="title" sz="full" idx="0"/>
          </p:nvPr>
        </p:nvSpPr>
        <p:spPr>
          <a:prstGeom prst="rect">
            <a:avLst/>
          </a:prstGeom>
        </p:spPr>
        <p:txBody>
          <a:bodyPr/>
          <a:p>
            <a:endParaRPr kumimoji="1" lang="ja-JP" altLang="en-US"/>
          </a:p>
        </p:txBody>
      </p:sp>
      <p:sp>
        <p:nvSpPr>
          <p:cNvPr id="1270" name="AutoShape 625"/>
          <p:cNvSpPr>
            <a:spLocks noChangeArrowheads="1"/>
          </p:cNvSpPr>
          <p:nvPr/>
        </p:nvSpPr>
        <p:spPr>
          <a:xfrm>
            <a:off x="0" y="0"/>
            <a:ext cx="9144000" cy="1700212"/>
          </a:xfrm>
          <a:prstGeom prst="roundRect">
            <a:avLst>
              <a:gd name="adj" fmla="val 16658"/>
            </a:avLst>
          </a:prstGeom>
          <a:solidFill>
            <a:srgbClr val="90D7F0">
              <a:alpha val="50000"/>
            </a:srgbClr>
          </a:solidFill>
          <a:ln w="9525">
            <a:solidFill>
              <a:sysClr val="windowText" lastClr="000000"/>
            </a:solidFill>
          </a:ln>
        </p:spPr>
        <p:txBody>
          <a:bodyPr vert="horz" wrap="none" anchor="ctr"/>
          <a:lstStyle/>
          <a:p>
            <a:pPr algn="ctr" eaLnBrk="1" fontAlgn="base" latinLnBrk="0" hangingPunct="1"/>
            <a:r>
              <a:rPr lang="ja-JP" altLang="en-US" sz="4000" b="1" noProof="0" dirty="0" err="0">
                <a:ea typeface="Meiryo UI" pitchFamily="55" charset="-128"/>
              </a:rPr>
              <a:t>正解</a:t>
            </a:r>
            <a:endParaRPr lang="ja-JP" altLang="en-US" sz="4000" b="1" noProof="0" dirty="0" err="0">
              <a:ea typeface="Meiryo UI" pitchFamily="55" charset="-12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pic>
        <p:nvPicPr>
          <p:cNvPr id="1276" name="_x367720536" descr="cif000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43212" y="2349500"/>
            <a:ext cx="3460750" cy="2520950"/>
          </a:xfrm>
          <a:prstGeom prst="rect">
            <a:avLst/>
          </a:prstGeom>
          <a:noFill/>
          <a:ln>
            <a:miter/>
          </a:ln>
        </p:spPr>
      </p:pic>
      <p:sp>
        <p:nvSpPr>
          <p:cNvPr id="1277" name="Rectangle 12"/>
          <p:cNvSpPr>
            <a:spLocks noChangeArrowheads="1"/>
          </p:cNvSpPr>
          <p:nvPr/>
        </p:nvSpPr>
        <p:spPr>
          <a:xfrm>
            <a:off x="0" y="0"/>
            <a:ext cx="9144000" cy="765175"/>
          </a:xfrm>
          <a:prstGeom prst="rect">
            <a:avLst/>
          </a:prstGeom>
          <a:solidFill>
            <a:srgbClr val="0000C0"/>
          </a:solidFill>
          <a:ln>
            <a:miter/>
          </a:ln>
        </p:spPr>
        <p:txBody>
          <a:bodyPr vert="horz" wrap="square" anchor="ctr"/>
          <a:lstStyle/>
          <a:p>
            <a:pPr algn="ctr" eaLnBrk="1" fontAlgn="base" latinLnBrk="0" hangingPunct="1"/>
            <a:r>
              <a:rPr lang="ja-JP" altLang="en-US" sz="4000" b="1">
                <a:solidFill>
                  <a:schemeClr val="bg1"/>
                </a:solidFill>
                <a:effectLst/>
                <a:ea typeface="Meiryo UI" pitchFamily="55" charset="-128"/>
              </a:rPr>
              <a:t>契約は「申し込み」と「承諾」で成立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1278" name="Rectangle 26"/>
          <p:cNvSpPr>
            <a:spLocks noChangeArrowheads="1"/>
          </p:cNvSpPr>
          <p:nvPr/>
        </p:nvSpPr>
        <p:spPr>
          <a:xfrm>
            <a:off x="0" y="1131887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279" name="AutoShape 21"/>
          <p:cNvSpPr>
            <a:spLocks noChangeArrowheads="1"/>
          </p:cNvSpPr>
          <p:nvPr/>
        </p:nvSpPr>
        <p:spPr>
          <a:xfrm>
            <a:off x="395287" y="3716337"/>
            <a:ext cx="2663825" cy="936625"/>
          </a:xfrm>
          <a:prstGeom prst="wedgeRoundRectCallout">
            <a:avLst>
              <a:gd name="adj1" fmla="val 53514"/>
              <a:gd name="adj2" fmla="val -90171"/>
              <a:gd name="adj3" fmla="val 16667"/>
            </a:avLst>
          </a:prstGeom>
          <a:noFill/>
          <a:ln w="9525">
            <a:solidFill>
              <a:sysClr val="windowText" lastClr="000000"/>
            </a:solidFill>
            <a:miter/>
          </a:ln>
        </p:spPr>
        <p:txBody>
          <a:bodyPr vert="horz" wrap="square"/>
          <a:lstStyle/>
          <a:p>
            <a:pPr algn="ctr" eaLnBrk="1" fontAlgn="base" latinLnBrk="0" hangingPunct="1"/>
            <a:endParaRPr lang="ja-JP" altLang="ja-JP"/>
          </a:p>
        </p:txBody>
      </p:sp>
      <p:sp>
        <p:nvSpPr>
          <p:cNvPr id="1280" name="Text Box 6"/>
          <p:cNvSpPr txBox="1">
            <a:spLocks noChangeArrowheads="1"/>
          </p:cNvSpPr>
          <p:nvPr/>
        </p:nvSpPr>
        <p:spPr>
          <a:xfrm>
            <a:off x="250825" y="5441950"/>
            <a:ext cx="8713787" cy="579437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algn="ctr" eaLnBrk="1" fontAlgn="base" latinLnBrk="0" hangingPunct="1">
              <a:spcBef>
                <a:spcPct val="50000"/>
              </a:spcBef>
            </a:pPr>
            <a:r>
              <a:rPr lang="ja-JP" altLang="en-US" sz="3200">
                <a:ea typeface="Meiryo UI" pitchFamily="55" charset="-128"/>
              </a:rPr>
              <a:t>  売り手</a:t>
            </a:r>
            <a:r>
              <a:rPr lang="ja-JP" altLang="en-US" sz="3200">
                <a:ea typeface="Meiryo UI" pitchFamily="55" charset="-128"/>
              </a:rPr>
              <a:t>　</a:t>
            </a:r>
            <a:r>
              <a:rPr lang="ja-JP" altLang="en-US" sz="3200">
                <a:ea typeface="Meiryo UI" pitchFamily="55" charset="-128"/>
              </a:rPr>
              <a:t>　</a:t>
            </a:r>
            <a:r>
              <a:rPr lang="ja-JP" altLang="en-US" sz="3200">
                <a:ea typeface="Meiryo UI" pitchFamily="55" charset="-128"/>
              </a:rPr>
              <a:t>　　　　　　　　　　　　</a:t>
            </a:r>
            <a:r>
              <a:rPr lang="ja-JP" altLang="en-US" sz="3200">
                <a:ea typeface="Meiryo UI" pitchFamily="55" charset="-128"/>
              </a:rPr>
              <a:t>　　　　　　　 買い手</a:t>
            </a:r>
          </a:p>
        </p:txBody>
      </p:sp>
      <p:sp>
        <p:nvSpPr>
          <p:cNvPr id="1281" name="AutoShape 7"/>
          <p:cNvSpPr>
            <a:spLocks noChangeArrowheads="1"/>
          </p:cNvSpPr>
          <p:nvPr/>
        </p:nvSpPr>
        <p:spPr>
          <a:xfrm>
            <a:off x="2339975" y="5554662"/>
            <a:ext cx="1368425" cy="358775"/>
          </a:xfrm>
          <a:prstGeom prst="rightArrow">
            <a:avLst>
              <a:gd name="adj1" fmla="val 49991"/>
              <a:gd name="adj2" fmla="val 95444"/>
            </a:avLst>
          </a:prstGeom>
          <a:solidFill>
            <a:srgbClr val="FF5780"/>
          </a:solidFill>
          <a:ln w="9525">
            <a:solidFill>
              <a:sysClr val="windowText" lastClr="000000"/>
            </a:solidFill>
            <a:miter/>
          </a:ln>
        </p:spPr>
        <p:txBody>
          <a:bodyPr vert="horz" wrap="none" anchor="ctr"/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282" name="AutoShape 8"/>
          <p:cNvSpPr>
            <a:spLocks noChangeArrowheads="1"/>
          </p:cNvSpPr>
          <p:nvPr/>
        </p:nvSpPr>
        <p:spPr>
          <a:xfrm flipH="1">
            <a:off x="5618162" y="5554662"/>
            <a:ext cx="1368425" cy="358775"/>
          </a:xfrm>
          <a:prstGeom prst="rightArrow">
            <a:avLst>
              <a:gd name="adj1" fmla="val 49991"/>
              <a:gd name="adj2" fmla="val 95444"/>
            </a:avLst>
          </a:prstGeom>
          <a:solidFill>
            <a:srgbClr val="FF5780"/>
          </a:solidFill>
          <a:ln w="9525">
            <a:solidFill>
              <a:sysClr val="windowText" lastClr="000000"/>
            </a:solidFill>
            <a:miter/>
          </a:ln>
        </p:spPr>
        <p:txBody>
          <a:bodyPr vert="horz" wrap="none" anchor="ctr"/>
          <a:lstStyle/>
          <a:p>
            <a:pPr algn="ctr" eaLnBrk="1" fontAlgn="base" latinLnBrk="0" hangingPunct="1"/>
            <a:endParaRPr lang="ja-JP" altLang="en-US">
              <a:solidFill>
                <a:srgbClr val="FF5780"/>
              </a:solidFill>
              <a:ea typeface="Meiryo UI" pitchFamily="55" charset="-128"/>
            </a:endParaRPr>
          </a:p>
        </p:txBody>
      </p:sp>
      <p:sp>
        <p:nvSpPr>
          <p:cNvPr id="1283" name="AutoShape 9"/>
          <p:cNvSpPr>
            <a:spLocks noChangeArrowheads="1"/>
          </p:cNvSpPr>
          <p:nvPr/>
        </p:nvSpPr>
        <p:spPr>
          <a:xfrm>
            <a:off x="3851275" y="4940300"/>
            <a:ext cx="1655762" cy="1584325"/>
          </a:xfrm>
          <a:custGeom>
            <a:avLst/>
            <a:gdLst>
              <a:gd name="CX1" fmla="*/ 1916 w 21600"/>
              <a:gd name="CY1" fmla="*/ 0 h 21600"/>
              <a:gd name="CX2" fmla="*/ 537 w 21600"/>
              <a:gd name="CY2" fmla="*/ 513 h 21600"/>
              <a:gd name="CX3" fmla="*/ 0 w 21600"/>
              <a:gd name="CY3" fmla="*/ 1687 h 21600"/>
              <a:gd name="CX4" fmla="*/ 537 w 21600"/>
              <a:gd name="CY4" fmla="*/ 2861 h 21600"/>
              <a:gd name="CX5" fmla="*/ 1916 w 21600"/>
              <a:gd name="CY5" fmla="*/ 3374 h 21600"/>
              <a:gd name="CX6" fmla="*/ 3296 w 21600"/>
              <a:gd name="CY6" fmla="*/ 2861 h 21600"/>
              <a:gd name="CX7" fmla="*/ 3833 w 21600"/>
              <a:gd name="CY7" fmla="*/ 1687 h 21600"/>
              <a:gd name="CX8" fmla="*/ 3296 w 21600"/>
              <a:gd name="CY8" fmla="*/ 513 h 21600"/>
              <a:gd name="TXL" fmla="*/ 3169 w 21600"/>
              <a:gd name="TXT" fmla="*/ 3160 h 21600"/>
              <a:gd name="TXR" fmla="*/ 18431 w 21600"/>
              <a:gd name="TXB" fmla="*/ 18440 h 21600"/>
            </a:gdLst>
            <a:ahLst/>
            <a:cxnLst>
              <a:cxn ang="0">
                <a:pos x="CX1" y="CY1"/>
              </a:cxn>
              <a:cxn ang="0">
                <a:pos x="CX2" y="CY2"/>
              </a:cxn>
              <a:cxn ang="0">
                <a:pos x="CX3" y="CY3"/>
              </a:cxn>
              <a:cxn ang="0">
                <a:pos x="CX4" y="CY4"/>
              </a:cxn>
              <a:cxn ang="0">
                <a:pos x="CX5" y="CY5"/>
              </a:cxn>
              <a:cxn ang="0">
                <a:pos x="CX6" y="CY6"/>
              </a:cxn>
              <a:cxn ang="0">
                <a:pos x="CX7" y="CY7"/>
              </a:cxn>
              <a:cxn ang="0">
                <a:pos x="CX8" y="CY8"/>
              </a:cxn>
            </a:cxnLst>
            <a:rect l="TXL" t="TXT" r="TXR" b="TXB"/>
            <a:pathLst>
              <a:path w="21600" h="21600">
                <a:moveTo>
                  <a:pt x="0" y="10800"/>
                </a:moveTo>
                <a:lnTo>
                  <a:pt x="0" y="10800"/>
                </a:lnTo>
                <a:lnTo>
                  <a:pt x="0" y="10800"/>
                </a:lnTo>
                <a:lnTo>
                  <a:pt x="0" y="10800"/>
                </a:lnTo>
                <a:lnTo>
                  <a:pt x="0" y="10800"/>
                </a:lnTo>
                <a:lnTo>
                  <a:pt x="0" y="10800"/>
                </a:lnTo>
                <a:lnTo>
                  <a:pt x="0" y="10800"/>
                </a:lnTo>
                <a:lnTo>
                  <a:pt x="0" y="10800"/>
                </a:lnTo>
                <a:lnTo>
                  <a:pt x="0" y="10800"/>
                </a:lnTo>
                <a:lnTo>
                  <a:pt x="0" y="10800"/>
                </a:lnTo>
                <a:lnTo>
                  <a:pt x="0" y="10800"/>
                </a:lnTo>
                <a:lnTo>
                  <a:pt x="0" y="10800"/>
                </a:lnTo>
                <a:lnTo>
                  <a:pt x="0" y="10800"/>
                </a:ln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2217" y="10800"/>
                </a:moveTo>
                <a:lnTo>
                  <a:pt x="2217" y="10800"/>
                </a:lnTo>
                <a:lnTo>
                  <a:pt x="2217" y="10800"/>
                </a:lnTo>
                <a:lnTo>
                  <a:pt x="2217" y="10800"/>
                </a:lnTo>
                <a:lnTo>
                  <a:pt x="2217" y="10800"/>
                </a:lnTo>
                <a:lnTo>
                  <a:pt x="2217" y="10800"/>
                </a:lnTo>
                <a:lnTo>
                  <a:pt x="2217" y="10800"/>
                </a:lnTo>
                <a:lnTo>
                  <a:pt x="2217" y="10800"/>
                </a:lnTo>
                <a:lnTo>
                  <a:pt x="2217" y="10800"/>
                </a:lnTo>
                <a:lnTo>
                  <a:pt x="2217" y="10800"/>
                </a:lnTo>
                <a:lnTo>
                  <a:pt x="2217" y="10800"/>
                </a:lnTo>
                <a:lnTo>
                  <a:pt x="2217" y="10800"/>
                </a:lnTo>
                <a:lnTo>
                  <a:pt x="2217" y="10800"/>
                </a:lnTo>
                <a:lnTo>
                  <a:pt x="2217" y="10800"/>
                </a:lnTo>
                <a:cubicBezTo>
                  <a:pt x="2217" y="15540"/>
                  <a:pt x="6060" y="19383"/>
                  <a:pt x="10800" y="19383"/>
                </a:cubicBezTo>
                <a:cubicBezTo>
                  <a:pt x="15540" y="19383"/>
                  <a:pt x="19383" y="15540"/>
                  <a:pt x="19383" y="10800"/>
                </a:cubicBezTo>
                <a:cubicBezTo>
                  <a:pt x="19383" y="6060"/>
                  <a:pt x="15540" y="2217"/>
                  <a:pt x="10800" y="2217"/>
                </a:cubicBezTo>
                <a:cubicBezTo>
                  <a:pt x="6060" y="2217"/>
                  <a:pt x="2217" y="6060"/>
                  <a:pt x="2217" y="10800"/>
                </a:cubicBezTo>
                <a:close/>
              </a:path>
            </a:pathLst>
          </a:custGeom>
          <a:solidFill>
            <a:srgbClr val="FF5780"/>
          </a:solidFill>
          <a:ln w="9525">
            <a:solidFill>
              <a:srgbClr val="000000"/>
            </a:solidFill>
          </a:ln>
        </p:spPr>
      </p:sp>
      <p:sp>
        <p:nvSpPr>
          <p:cNvPr id="1284" name="Text Box 16"/>
          <p:cNvSpPr txBox="1">
            <a:spLocks noChangeArrowheads="1"/>
          </p:cNvSpPr>
          <p:nvPr/>
        </p:nvSpPr>
        <p:spPr>
          <a:xfrm>
            <a:off x="6373812" y="4017942"/>
            <a:ext cx="2519363" cy="522327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/>
            <a:r>
              <a:rPr lang="ja-JP" altLang="en-US" sz="2800">
                <a:solidFill>
                  <a:srgbClr val="000000"/>
                </a:solidFill>
                <a:effectLst/>
                <a:ea typeface="Meiryo UI" pitchFamily="55" charset="-128"/>
              </a:rPr>
              <a:t>お願いします</a:t>
            </a:r>
          </a:p>
        </p:txBody>
      </p:sp>
      <p:sp>
        <p:nvSpPr>
          <p:cNvPr id="1285" name="Text Box 17"/>
          <p:cNvSpPr txBox="1">
            <a:spLocks noChangeArrowheads="1"/>
          </p:cNvSpPr>
          <p:nvPr/>
        </p:nvSpPr>
        <p:spPr>
          <a:xfrm>
            <a:off x="399603" y="3860800"/>
            <a:ext cx="2660988" cy="522327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/>
            <a:r>
              <a:rPr lang="ja-JP" altLang="en-US" sz="2800">
                <a:solidFill>
                  <a:srgbClr val="000000"/>
                </a:solidFill>
                <a:effectLst/>
                <a:ea typeface="Meiryo UI" pitchFamily="55" charset="-128"/>
              </a:rPr>
              <a:t>〇〇円になります</a:t>
            </a:r>
          </a:p>
        </p:txBody>
      </p:sp>
      <p:sp>
        <p:nvSpPr>
          <p:cNvPr id="1286" name="AutoShape 23"/>
          <p:cNvSpPr>
            <a:spLocks noChangeArrowheads="1"/>
          </p:cNvSpPr>
          <p:nvPr/>
        </p:nvSpPr>
        <p:spPr>
          <a:xfrm>
            <a:off x="6300787" y="3860800"/>
            <a:ext cx="2519363" cy="836612"/>
          </a:xfrm>
          <a:prstGeom prst="wedgeRoundRectCallout">
            <a:avLst>
              <a:gd name="adj1" fmla="val -57560"/>
              <a:gd name="adj2" fmla="val -108255"/>
              <a:gd name="adj3" fmla="val 16667"/>
            </a:avLst>
          </a:prstGeom>
          <a:noFill/>
          <a:ln w="9525">
            <a:solidFill>
              <a:sysClr val="windowText" lastClr="000000"/>
            </a:solidFill>
            <a:miter/>
          </a:ln>
        </p:spPr>
        <p:txBody>
          <a:bodyPr vert="horz" wrap="square"/>
          <a:lstStyle/>
          <a:p>
            <a:pPr algn="ctr" eaLnBrk="1" fontAlgn="base" latinLnBrk="0" hangingPunct="1"/>
            <a:endParaRPr lang="ja-JP" altLang="ja-JP"/>
          </a:p>
        </p:txBody>
      </p:sp>
      <p:sp>
        <p:nvSpPr>
          <p:cNvPr id="1287" name="Text Box 6"/>
          <p:cNvSpPr txBox="1">
            <a:spLocks noChangeArrowheads="1"/>
          </p:cNvSpPr>
          <p:nvPr/>
        </p:nvSpPr>
        <p:spPr>
          <a:xfrm>
            <a:off x="6732587" y="2852737"/>
            <a:ext cx="2089150" cy="522327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>
              <a:spcBef>
                <a:spcPct val="50000"/>
              </a:spcBef>
            </a:pPr>
            <a:r>
              <a:rPr lang="ja-JP" altLang="en-US" sz="2800">
                <a:solidFill>
                  <a:srgbClr val="FF5780"/>
                </a:solidFill>
                <a:effectLst/>
                <a:ea typeface="Meiryo UI" pitchFamily="55" charset="-128"/>
              </a:rPr>
              <a:t>申し込み</a:t>
            </a:r>
            <a:endParaRPr>
              <a:solidFill>
                <a:srgbClr val="FF5780"/>
              </a:solidFill>
            </a:endParaRPr>
          </a:p>
        </p:txBody>
      </p:sp>
      <p:sp>
        <p:nvSpPr>
          <p:cNvPr id="1288" name="Text Box 6"/>
          <p:cNvSpPr txBox="1">
            <a:spLocks noChangeArrowheads="1"/>
          </p:cNvSpPr>
          <p:nvPr/>
        </p:nvSpPr>
        <p:spPr>
          <a:xfrm>
            <a:off x="1187450" y="2852737"/>
            <a:ext cx="1008062" cy="522327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>
              <a:spcBef>
                <a:spcPct val="50000"/>
              </a:spcBef>
            </a:pPr>
            <a:r>
              <a:rPr lang="ja-JP" altLang="en-US" sz="2800">
                <a:solidFill>
                  <a:srgbClr val="FF5780"/>
                </a:solidFill>
                <a:effectLst/>
                <a:ea typeface="Meiryo UI" pitchFamily="55" charset="-128"/>
              </a:rPr>
              <a:t>承諾</a:t>
            </a:r>
            <a:endParaRPr>
              <a:solidFill>
                <a:srgbClr val="FF5780"/>
              </a:solidFill>
            </a:endParaRPr>
          </a:p>
        </p:txBody>
      </p:sp>
      <p:sp>
        <p:nvSpPr>
          <p:cNvPr id="1289" name="Text Box 6"/>
          <p:cNvSpPr txBox="1">
            <a:spLocks noChangeArrowheads="1"/>
          </p:cNvSpPr>
          <p:nvPr/>
        </p:nvSpPr>
        <p:spPr>
          <a:xfrm>
            <a:off x="4175125" y="5394325"/>
            <a:ext cx="1044575" cy="579437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>
              <a:spcBef>
                <a:spcPct val="50000"/>
              </a:spcBef>
            </a:pPr>
            <a:r>
              <a:rPr lang="ja-JP" altLang="en-US" sz="3200">
                <a:ea typeface="Meiryo UI" pitchFamily="55" charset="-128"/>
              </a:rPr>
              <a:t>合意</a:t>
            </a:r>
          </a:p>
        </p:txBody>
      </p:sp>
      <p:sp>
        <p:nvSpPr>
          <p:cNvPr id="1290" name="Text Box 58"/>
          <p:cNvSpPr txBox="1">
            <a:spLocks noChangeArrowheads="1"/>
          </p:cNvSpPr>
          <p:nvPr/>
        </p:nvSpPr>
        <p:spPr>
          <a:xfrm>
            <a:off x="1579031" y="1125537"/>
            <a:ext cx="6200250" cy="1876544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algn="ctr" eaLnBrk="1" fontAlgn="base" latinLnBrk="0" hangingPunct="1"/>
            <a:r>
              <a:rPr lang="ja-JP" altLang="en-US" sz="4000" b="1">
                <a:solidFill>
                  <a:srgbClr val="FF5780"/>
                </a:solidFill>
                <a:effectLst/>
                <a:ea typeface="Meiryo UI" pitchFamily="55" charset="-128"/>
              </a:rPr>
              <a:t>口頭でも、</a:t>
            </a:r>
            <a:r>
              <a:rPr lang="ja-JP" altLang="en-US" sz="4000" b="1">
                <a:solidFill>
                  <a:srgbClr val="FF5780"/>
                </a:solidFill>
                <a:effectLst/>
                <a:ea typeface="Meiryo UI" pitchFamily="55" charset="-128"/>
              </a:rPr>
              <a:t>お互いの合意で</a:t>
            </a:r>
            <a:endParaRPr>
              <a:solidFill>
                <a:srgbClr val="FF5780"/>
              </a:solidFill>
            </a:endParaRPr>
          </a:p>
          <a:p>
            <a:pPr algn="ctr" eaLnBrk="1" fontAlgn="base" latinLnBrk="0" hangingPunct="1"/>
            <a:r>
              <a:rPr lang="ja-JP" altLang="en-US" sz="4000" b="1">
                <a:solidFill>
                  <a:schemeClr val="tx1"/>
                </a:solidFill>
                <a:effectLst/>
                <a:ea typeface="Meiryo UI" pitchFamily="55" charset="-128"/>
              </a:rPr>
              <a:t>契約成立</a:t>
            </a:r>
            <a:endParaRPr lang="ja-JP" altLang="en-US" sz="4000" b="1">
              <a:solidFill>
                <a:schemeClr val="tx1"/>
              </a:solidFill>
              <a:effectLst/>
              <a:ea typeface="Meiryo UI" pitchFamily="55" charset="-128"/>
            </a:endParaRPr>
          </a:p>
          <a:p>
            <a:pPr eaLnBrk="1" fontAlgn="base" latinLnBrk="0" hangingPunct="1"/>
            <a:endParaRPr lang="ja-JP" altLang="en-US" sz="3600" b="1">
              <a:solidFill>
                <a:srgbClr val="0000C0"/>
              </a:solidFill>
              <a:effectLst/>
              <a:ea typeface="ＭＳ Ｐ明朝" pitchFamily="23" charset="-12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sp>
        <p:nvSpPr>
          <p:cNvPr id="1296" name="Rectangle 4"/>
          <p:cNvSpPr>
            <a:spLocks noChangeArrowheads="1"/>
          </p:cNvSpPr>
          <p:nvPr/>
        </p:nvSpPr>
        <p:spPr>
          <a:xfrm>
            <a:off x="107951" y="2205000"/>
            <a:ext cx="8928100" cy="3563941"/>
          </a:xfrm>
          <a:prstGeom prst="rect">
            <a:avLst/>
          </a:prstGeom>
          <a:noFill/>
          <a:ln>
            <a:miter/>
          </a:ln>
        </p:spPr>
        <p:txBody>
          <a:bodyPr vert="horz" wrap="square" anchor="ctr"/>
          <a:lstStyle/>
          <a:p>
            <a:pPr eaLnBrk="1" fontAlgn="base" latinLnBrk="0" hangingPunct="1"/>
            <a:r>
              <a:rPr lang="en-US" altLang="ja-JP" sz="3600">
                <a:solidFill>
                  <a:schemeClr val="tx1"/>
                </a:solidFill>
                <a:effectLst/>
                <a:ea typeface="Meiryo UI" pitchFamily="55" charset="-128"/>
              </a:rPr>
              <a:t>①</a:t>
            </a:r>
            <a:r>
              <a:rPr lang="en-US" altLang="ja-JP" sz="3600" noProof="1" dirty="0" err="1">
                <a:solidFill>
                  <a:schemeClr val="tx1"/>
                </a:solidFill>
                <a:effectLst/>
                <a:ea typeface="Meiryo UI" pitchFamily="55" charset="-128"/>
              </a:rPr>
              <a:t>返せない</a:t>
            </a:r>
            <a:endParaRPr sz="3600">
              <a:solidFill>
                <a:schemeClr val="tx1"/>
              </a:solidFill>
            </a:endParaRPr>
          </a:p>
          <a:p>
            <a:pPr eaLnBrk="1" fontAlgn="base" latinLnBrk="0" hangingPunct="1"/>
            <a:br>
              <a:rPr lang="ja-JP" altLang="en-US" sz="3600">
                <a:solidFill>
                  <a:schemeClr val="tx1"/>
                </a:solidFill>
                <a:effectLst/>
                <a:ea typeface="Meiryo UI" pitchFamily="55" charset="-128"/>
              </a:rPr>
            </a:br>
            <a:r>
              <a:rPr lang="ja-JP" altLang="en-US" sz="3600">
                <a:solidFill>
                  <a:schemeClr val="tx1"/>
                </a:solidFill>
                <a:effectLst/>
                <a:ea typeface="Meiryo UI" pitchFamily="55" charset="-128"/>
              </a:rPr>
              <a:t>②レシートがあり１週間以内なら返せる</a:t>
            </a:r>
            <a:endParaRPr lang="en-US" altLang="ja-JP" sz="3600" noProof="1" dirty="0" err="1">
              <a:solidFill>
                <a:schemeClr val="tx1"/>
              </a:solidFill>
              <a:effectLst/>
              <a:ea typeface="Meiryo UI" pitchFamily="55" charset="-128"/>
            </a:endParaRPr>
          </a:p>
          <a:p>
            <a:pPr eaLnBrk="1" fontAlgn="base" latinLnBrk="0" hangingPunct="1"/>
            <a:br>
              <a:rPr lang="ja-JP" altLang="en-US" sz="3600">
                <a:solidFill>
                  <a:schemeClr val="tx1"/>
                </a:solidFill>
                <a:effectLst/>
                <a:ea typeface="Meiryo UI" pitchFamily="55" charset="-128"/>
              </a:rPr>
            </a:br>
            <a:r>
              <a:rPr lang="ja-JP" altLang="en-US" sz="3600">
                <a:solidFill>
                  <a:schemeClr val="tx1"/>
                </a:solidFill>
                <a:effectLst/>
                <a:ea typeface="Meiryo UI" pitchFamily="55" charset="-128"/>
              </a:rPr>
              <a:t>③</a:t>
            </a:r>
            <a:r>
              <a:rPr lang="ja-JP" altLang="en-US" sz="3600">
                <a:solidFill>
                  <a:schemeClr val="tx1"/>
                </a:solidFill>
                <a:effectLst/>
                <a:ea typeface="Meiryo UI" pitchFamily="55" charset="-128"/>
              </a:rPr>
              <a:t>商品を使用していなければ返せる</a:t>
            </a:r>
            <a:endParaRPr lang="ja-JP" altLang="en-US" sz="3600">
              <a:solidFill>
                <a:schemeClr val="tx1"/>
              </a:solidFill>
              <a:effectLst/>
              <a:ea typeface="Meiryo UI" pitchFamily="55" charset="-128"/>
            </a:endParaRPr>
          </a:p>
          <a:p>
            <a:pPr eaLnBrk="1" fontAlgn="base" latinLnBrk="0" hangingPunct="1"/>
            <a:endParaRPr lang="ja-JP" altLang="en-US" sz="3600">
              <a:solidFill>
                <a:schemeClr val="tx1"/>
              </a:solidFill>
              <a:effectLst/>
              <a:ea typeface="Meiryo UI" pitchFamily="55" charset="-128"/>
            </a:endParaRPr>
          </a:p>
          <a:p>
            <a:pPr eaLnBrk="1" fontAlgn="base" latinLnBrk="0" hangingPunct="1"/>
            <a:r>
              <a:rPr lang="ja-JP" altLang="en-US" sz="3600">
                <a:solidFill>
                  <a:schemeClr val="tx1"/>
                </a:solidFill>
                <a:effectLst/>
                <a:ea typeface="Meiryo UI" pitchFamily="55" charset="-128"/>
              </a:rPr>
              <a:t>④同じ金額のものと交換できる</a:t>
            </a:r>
            <a:endParaRPr sz="3600">
              <a:solidFill>
                <a:schemeClr val="tx1"/>
              </a:solidFill>
            </a:endParaRPr>
          </a:p>
        </p:txBody>
      </p:sp>
      <p:pic>
        <p:nvPicPr>
          <p:cNvPr id="1297" name="図 18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00875" y="4868862"/>
            <a:ext cx="2143125" cy="2143125"/>
          </a:xfrm>
          <a:prstGeom prst="rect">
            <a:avLst/>
          </a:prstGeom>
          <a:noFill/>
          <a:ln>
            <a:miter/>
          </a:ln>
        </p:spPr>
      </p:pic>
      <p:sp>
        <p:nvSpPr>
          <p:cNvPr id="1298" name="AutoShape 626"/>
          <p:cNvSpPr>
            <a:spLocks noChangeArrowheads="1"/>
          </p:cNvSpPr>
          <p:nvPr/>
        </p:nvSpPr>
        <p:spPr>
          <a:xfrm>
            <a:off x="0" y="0"/>
            <a:ext cx="9144000" cy="1773237"/>
          </a:xfrm>
          <a:prstGeom prst="roundRect">
            <a:avLst>
              <a:gd name="adj" fmla="val 16663"/>
            </a:avLst>
          </a:prstGeom>
          <a:solidFill>
            <a:srgbClr val="90D7F0">
              <a:alpha val="50000"/>
            </a:srgbClr>
          </a:solidFill>
          <a:ln w="9525">
            <a:solidFill>
              <a:sysClr val="windowText" lastClr="000000"/>
            </a:solidFill>
          </a:ln>
        </p:spPr>
        <p:txBody>
          <a:bodyPr vert="horz" wrap="none" anchor="ctr"/>
          <a:lstStyle/>
          <a:p>
            <a:pPr algn="ctr" eaLnBrk="1" fontAlgn="base" latinLnBrk="0" hangingPunct="1"/>
            <a:endParaRPr lang="ja-JP" altLang="en-US" noProof="0" dirty="0" err="0">
              <a:ea typeface="Meiryo UI" pitchFamily="55" charset="-128"/>
            </a:endParaRPr>
          </a:p>
        </p:txBody>
      </p:sp>
      <p:sp>
        <p:nvSpPr>
          <p:cNvPr id="1299" name="Rectangle 627"/>
          <p:cNvSpPr>
            <a:spLocks noChangeArrowheads="1"/>
          </p:cNvSpPr>
          <p:nvPr/>
        </p:nvSpPr>
        <p:spPr>
          <a:xfrm>
            <a:off x="107950" y="184150"/>
            <a:ext cx="8851900" cy="1439862"/>
          </a:xfrm>
          <a:prstGeom prst="rect">
            <a:avLst/>
          </a:prstGeom>
          <a:noFill/>
          <a:ln>
            <a:miter/>
          </a:ln>
        </p:spPr>
        <p:txBody>
          <a:bodyPr vert="horz" wrap="square" lIns="91440" tIns="45720" rIns="91440" bIns="45720" anchor="ctr"/>
          <a:lstStyle>
            <a:lvl1pPr marL="0" algn="ctr" defTabSz="914400" rtl="0" fontAlgn="auto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kumimoji="1" sz="4400" b="0" i="0" u="none" kern="1200" baseline="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  <a:lvl2pPr marL="0" algn="ctr" defTabSz="914400" rtl="0" fontAlgn="auto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kumimoji="1" sz="4400" b="0" i="0" u="none" baseline="0">
                <a:solidFill>
                  <a:schemeClr val="tx2"/>
                </a:solidFill>
                <a:effectLst/>
                <a:latin typeface="Arial" pitchFamily="39" charset="0"/>
                <a:ea typeface="ＭＳ Ｐゴシック" pitchFamily="55" charset="-128"/>
              </a:defRPr>
            </a:lvl2pPr>
            <a:lvl3pPr marL="0" algn="ctr" defTabSz="914400" rtl="0" fontAlgn="auto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kumimoji="1" sz="4400" b="0" i="0" u="none" baseline="0">
                <a:solidFill>
                  <a:schemeClr val="tx2"/>
                </a:solidFill>
                <a:effectLst/>
                <a:latin typeface="Arial" pitchFamily="39" charset="0"/>
                <a:ea typeface="ＭＳ Ｐゴシック" pitchFamily="55" charset="-128"/>
              </a:defRPr>
            </a:lvl3pPr>
            <a:lvl4pPr marL="0" algn="ctr" defTabSz="914400" rtl="0" fontAlgn="auto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kumimoji="1" sz="4400" b="0" i="0" u="none" baseline="0">
                <a:solidFill>
                  <a:schemeClr val="tx2"/>
                </a:solidFill>
                <a:effectLst/>
                <a:latin typeface="Arial" pitchFamily="39" charset="0"/>
                <a:ea typeface="ＭＳ Ｐゴシック" pitchFamily="55" charset="-128"/>
              </a:defRPr>
            </a:lvl4pPr>
            <a:lvl5pPr marL="0" algn="ctr" defTabSz="914400" rtl="0" fontAlgn="auto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kumimoji="1" sz="4400" b="0" i="0" u="none" baseline="0">
                <a:solidFill>
                  <a:schemeClr val="tx2"/>
                </a:solidFill>
                <a:effectLst/>
                <a:latin typeface="Arial" pitchFamily="39" charset="0"/>
                <a:ea typeface="ＭＳ Ｐゴシック" pitchFamily="55" charset="-128"/>
              </a:defRPr>
            </a:lvl5pPr>
            <a:lvl6pPr marL="0" algn="ctr" defTabSz="914400" rtl="0" fontAlgn="auto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kumimoji="1" sz="4400" b="0" i="0" u="none" baseline="0">
                <a:solidFill>
                  <a:schemeClr val="tx2"/>
                </a:solidFill>
                <a:effectLst/>
                <a:latin typeface="Arial" pitchFamily="39" charset="0"/>
                <a:ea typeface="ＭＳ Ｐゴシック" pitchFamily="55" charset="-128"/>
              </a:defRPr>
            </a:lvl6pPr>
            <a:lvl7pPr marL="0" algn="ctr" defTabSz="914400" rtl="0" fontAlgn="auto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kumimoji="1" sz="4400" b="0" i="0" u="none" baseline="0">
                <a:solidFill>
                  <a:schemeClr val="tx2"/>
                </a:solidFill>
                <a:effectLst/>
                <a:latin typeface="Arial" pitchFamily="39" charset="0"/>
                <a:ea typeface="ＭＳ Ｐゴシック" pitchFamily="55" charset="-128"/>
              </a:defRPr>
            </a:lvl7pPr>
            <a:lvl8pPr marL="0" algn="ctr" defTabSz="914400" rtl="0" fontAlgn="auto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kumimoji="1" sz="4400" b="0" i="0" u="none" baseline="0">
                <a:solidFill>
                  <a:schemeClr val="tx2"/>
                </a:solidFill>
                <a:effectLst/>
                <a:latin typeface="Arial" pitchFamily="39" charset="0"/>
                <a:ea typeface="ＭＳ Ｐゴシック" pitchFamily="55" charset="-128"/>
              </a:defRPr>
            </a:lvl8pPr>
            <a:lvl9pPr marL="0" algn="ctr" defTabSz="914400" rtl="0" fontAlgn="auto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kumimoji="1" sz="4400" b="0" i="0" u="none" baseline="0">
                <a:solidFill>
                  <a:schemeClr val="tx2"/>
                </a:solidFill>
                <a:effectLst/>
                <a:latin typeface="Arial" pitchFamily="39" charset="0"/>
                <a:ea typeface="ＭＳ Ｐゴシック" pitchFamily="55" charset="-128"/>
              </a:defRPr>
            </a:lvl9pPr>
          </a:lstStyle>
          <a:p>
            <a:pPr algn="l" eaLnBrk="1" fontAlgn="base" latinLnBrk="0" hangingPunct="1"/>
            <a:r>
              <a:rPr lang="ja-JP" altLang="en-US" sz="3600" noProof="0" dirty="0" err="0">
                <a:solidFill>
                  <a:schemeClr val="tx1"/>
                </a:solidFill>
                <a:ea typeface="Meiryo UI" pitchFamily="55" charset="-128"/>
              </a:rPr>
              <a:t>Ｑ店で買った靴‥家に帰ったら同じような靴が　　　　　</a:t>
            </a:r>
            <a:br>
              <a:rPr lang="ja-JP" altLang="en-US" sz="3600" noProof="0" dirty="0" err="0">
                <a:solidFill>
                  <a:schemeClr val="tx1"/>
                </a:solidFill>
                <a:effectLst/>
                <a:ea typeface="Meiryo UI" pitchFamily="55" charset="-128"/>
              </a:rPr>
            </a:br>
            <a:r>
              <a:rPr lang="ja-JP" altLang="en-US" sz="3600" noProof="0" dirty="0" err="0">
                <a:solidFill>
                  <a:schemeClr val="tx1"/>
                </a:solidFill>
                <a:ea typeface="Meiryo UI" pitchFamily="55" charset="-128"/>
              </a:rPr>
              <a:t>　あったので、やっぱりやめたい。</a:t>
            </a:r>
            <a:br>
              <a:rPr lang="ja-JP" altLang="en-US" sz="3600" noProof="0" dirty="0" err="0">
                <a:ea typeface="Meiryo UI" pitchFamily="55" charset="-128"/>
              </a:rPr>
            </a:br>
            <a:r>
              <a:rPr lang="ja-JP" altLang="en-US" sz="3600" noProof="0" dirty="0" err="0">
                <a:ea typeface="Meiryo UI" pitchFamily="55" charset="-128"/>
              </a:rPr>
              <a:t>　</a:t>
            </a:r>
            <a:r>
              <a:rPr lang="ja-JP" altLang="en-US" sz="3600" noProof="0" dirty="0" err="0">
                <a:solidFill>
                  <a:srgbClr val="FF0000"/>
                </a:solidFill>
                <a:effectLst/>
                <a:ea typeface="Meiryo UI" pitchFamily="55" charset="-128"/>
              </a:rPr>
              <a:t>返せる（契約を解約できる）</a:t>
            </a:r>
            <a:r>
              <a:rPr lang="ja-JP" altLang="en-US" sz="3600" noProof="0" dirty="0" err="0">
                <a:solidFill>
                  <a:schemeClr val="tx1"/>
                </a:solidFill>
                <a:effectLst/>
                <a:ea typeface="Meiryo UI" pitchFamily="55" charset="-128"/>
              </a:rPr>
              <a:t>でしょうか？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sp>
        <p:nvSpPr>
          <p:cNvPr id="1305" name="Rectangle 3"/>
          <p:cNvSpPr>
            <a:spLocks noChangeArrowheads="1"/>
          </p:cNvSpPr>
          <p:nvPr/>
        </p:nvSpPr>
        <p:spPr>
          <a:xfrm>
            <a:off x="0" y="2465387"/>
            <a:ext cx="9144000" cy="4392613"/>
          </a:xfrm>
          <a:prstGeom prst="rect">
            <a:avLst/>
          </a:prstGeom>
          <a:noFill/>
          <a:ln>
            <a:miter/>
          </a:ln>
        </p:spPr>
        <p:txBody>
          <a:bodyPr vert="horz" wrap="square" anchor="ctr"/>
          <a:lstStyle/>
          <a:p>
            <a:pPr eaLnBrk="1" fontAlgn="base" latinLnBrk="0" hangingPunct="1"/>
            <a:endParaRPr lang="en-US" altLang="ja-JP" sz="4000">
              <a:solidFill>
                <a:schemeClr val="tx1"/>
              </a:solidFill>
              <a:effectLst/>
              <a:ea typeface="Meiryo UI" pitchFamily="55" charset="-128"/>
            </a:endParaRPr>
          </a:p>
          <a:p>
            <a:pPr eaLnBrk="1" fontAlgn="base" latinLnBrk="0" hangingPunct="1"/>
            <a:r>
              <a:rPr lang="en-US" altLang="ja-JP" sz="4000" b="0">
                <a:solidFill>
                  <a:srgbClr val="FF5780"/>
                </a:solidFill>
                <a:effectLst/>
                <a:ea typeface="Meiryo UI" pitchFamily="55" charset="-128"/>
              </a:rPr>
              <a:t>①</a:t>
            </a:r>
            <a:r>
              <a:rPr lang="en-US" altLang="ja-JP" sz="4000" b="0" noProof="1" dirty="0" err="1">
                <a:solidFill>
                  <a:srgbClr val="FF5780"/>
                </a:solidFill>
                <a:effectLst/>
                <a:ea typeface="Meiryo UI" pitchFamily="55" charset="-128"/>
              </a:rPr>
              <a:t>返せない</a:t>
            </a:r>
            <a:br>
              <a:rPr lang="ja-JP" altLang="en-US" sz="4000" b="1">
                <a:solidFill>
                  <a:schemeClr val="tx1"/>
                </a:solidFill>
                <a:effectLst/>
                <a:ea typeface="Meiryo UI" pitchFamily="55" charset="-128"/>
              </a:rPr>
            </a:br>
            <a:br>
              <a:rPr lang="ja-JP" altLang="en-US" sz="4000" b="1">
                <a:solidFill>
                  <a:schemeClr val="tx1"/>
                </a:solidFill>
                <a:effectLst/>
                <a:ea typeface="Meiryo UI" pitchFamily="55" charset="-128"/>
              </a:rPr>
            </a:br>
            <a:r>
              <a:rPr lang="ja-JP" altLang="en-US" sz="4000">
                <a:solidFill>
                  <a:schemeClr val="tx1"/>
                </a:solidFill>
                <a:effectLst/>
                <a:ea typeface="Meiryo UI" pitchFamily="55" charset="-128"/>
              </a:rPr>
              <a:t>②レシートがあり１週間以内なら返せる</a:t>
            </a:r>
            <a:endParaRPr>
              <a:solidFill>
                <a:schemeClr val="tx1"/>
              </a:solidFill>
            </a:endParaRPr>
          </a:p>
          <a:p>
            <a:pPr eaLnBrk="1" fontAlgn="base" latinLnBrk="0" hangingPunct="1"/>
            <a:endParaRPr lang="ja-JP" altLang="en-US" sz="4000">
              <a:solidFill>
                <a:schemeClr val="tx1"/>
              </a:solidFill>
              <a:effectLst/>
              <a:ea typeface="Meiryo UI" pitchFamily="55" charset="-128"/>
            </a:endParaRPr>
          </a:p>
          <a:p>
            <a:pPr eaLnBrk="1" fontAlgn="base" latinLnBrk="0" hangingPunct="1"/>
            <a:r>
              <a:rPr lang="ja-JP" altLang="en-US" sz="4000">
                <a:solidFill>
                  <a:schemeClr val="tx1"/>
                </a:solidFill>
                <a:effectLst/>
                <a:ea typeface="Meiryo UI" pitchFamily="55" charset="-128"/>
              </a:rPr>
              <a:t>③商品を使用していなければ返せる</a:t>
            </a:r>
            <a:endParaRPr>
              <a:solidFill>
                <a:schemeClr val="tx1"/>
              </a:solidFill>
            </a:endParaRPr>
          </a:p>
          <a:p>
            <a:pPr eaLnBrk="1" fontAlgn="base" latinLnBrk="0" hangingPunct="1"/>
            <a:endParaRPr lang="ja-JP" altLang="en-US" sz="4000">
              <a:solidFill>
                <a:schemeClr val="tx1"/>
              </a:solidFill>
              <a:effectLst/>
              <a:ea typeface="Meiryo UI" pitchFamily="55" charset="-128"/>
            </a:endParaRPr>
          </a:p>
          <a:p>
            <a:pPr eaLnBrk="1" fontAlgn="base" latinLnBrk="0" hangingPunct="1"/>
            <a:r>
              <a:rPr lang="ja-JP" altLang="en-US" sz="4000">
                <a:solidFill>
                  <a:schemeClr val="tx1"/>
                </a:solidFill>
                <a:effectLst/>
                <a:ea typeface="Meiryo UI" pitchFamily="55" charset="-128"/>
              </a:rPr>
              <a:t>④同じ金額のものと交換できる</a:t>
            </a:r>
            <a:br>
              <a:rPr lang="ja-JP" altLang="en-US" sz="4000">
                <a:solidFill>
                  <a:schemeClr val="tx1"/>
                </a:solidFill>
                <a:effectLst/>
                <a:ea typeface="Meiryo UI" pitchFamily="55" charset="-128"/>
              </a:rPr>
            </a:br>
            <a:br>
              <a:rPr lang="ja-JP" altLang="en-US" sz="4000">
                <a:solidFill>
                  <a:schemeClr val="tx1"/>
                </a:solidFill>
                <a:effectLst/>
                <a:ea typeface="Meiryo UI" pitchFamily="55" charset="-128"/>
              </a:rPr>
            </a:br>
            <a:endParaRPr lang="ja-JP" altLang="en-US" sz="4000">
              <a:solidFill>
                <a:schemeClr val="tx1"/>
              </a:solidFill>
              <a:effectLst/>
              <a:ea typeface="Meiryo UI" pitchFamily="55" charset="-128"/>
            </a:endParaRPr>
          </a:p>
        </p:txBody>
      </p:sp>
      <p:sp>
        <p:nvSpPr>
          <p:cNvPr id="1306" name="AutoShape 6"/>
          <p:cNvSpPr>
            <a:spLocks noChangeArrowheads="1"/>
          </p:cNvSpPr>
          <p:nvPr/>
        </p:nvSpPr>
        <p:spPr>
          <a:xfrm>
            <a:off x="0" y="1917700"/>
            <a:ext cx="9144000" cy="1298575"/>
          </a:xfrm>
          <a:prstGeom prst="roundRect">
            <a:avLst>
              <a:gd name="adj" fmla="val 16688"/>
            </a:avLst>
          </a:prstGeom>
          <a:noFill/>
          <a:ln w="57150">
            <a:solidFill>
              <a:srgbClr val="FF5780"/>
            </a:solidFill>
          </a:ln>
        </p:spPr>
        <p:txBody>
          <a:bodyPr vert="horz" wrap="none" anchor="ctr"/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307" name="四角形 629"/>
          <p:cNvSpPr>
            <a:spLocks noGrp="1"/>
          </p:cNvSpPr>
          <p:nvPr>
            <p:ph type="title" sz="full" idx="0"/>
          </p:nvPr>
        </p:nvSpPr>
        <p:spPr>
          <a:prstGeom prst="rect">
            <a:avLst/>
          </a:prstGeom>
        </p:spPr>
        <p:txBody>
          <a:bodyPr/>
          <a:p>
            <a:endParaRPr kumimoji="1" lang="ja-JP" altLang="en-US"/>
          </a:p>
        </p:txBody>
      </p:sp>
      <p:sp>
        <p:nvSpPr>
          <p:cNvPr id="1308" name="AutoShape 630"/>
          <p:cNvSpPr>
            <a:spLocks noChangeArrowheads="1"/>
          </p:cNvSpPr>
          <p:nvPr/>
        </p:nvSpPr>
        <p:spPr>
          <a:xfrm>
            <a:off x="0" y="0"/>
            <a:ext cx="9144000" cy="1700212"/>
          </a:xfrm>
          <a:prstGeom prst="roundRect">
            <a:avLst>
              <a:gd name="adj" fmla="val 16658"/>
            </a:avLst>
          </a:prstGeom>
          <a:solidFill>
            <a:srgbClr val="90D7F0">
              <a:alpha val="50000"/>
            </a:srgbClr>
          </a:solidFill>
          <a:ln w="9525">
            <a:solidFill>
              <a:sysClr val="windowText" lastClr="000000"/>
            </a:solidFill>
          </a:ln>
        </p:spPr>
        <p:txBody>
          <a:bodyPr vert="horz" wrap="none" anchor="ctr"/>
          <a:lstStyle/>
          <a:p>
            <a:pPr algn="ctr" eaLnBrk="1" fontAlgn="base" latinLnBrk="0" hangingPunct="1"/>
            <a:r>
              <a:rPr lang="ja-JP" altLang="en-US" sz="4000" b="1" noProof="0" dirty="0" err="0">
                <a:solidFill>
                  <a:schemeClr val="tx1"/>
                </a:solidFill>
                <a:effectLst/>
                <a:ea typeface="Meiryo UI" pitchFamily="55" charset="-128"/>
              </a:rPr>
              <a:t>正解</a:t>
            </a:r>
            <a:endParaRPr lang="ja-JP" altLang="en-US" noProof="0" dirty="0" err="0">
              <a:ea typeface="Meiryo UI" pitchFamily="55" charset="-128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sp>
        <p:nvSpPr>
          <p:cNvPr id="1314" name="Rectangle 9"/>
          <p:cNvSpPr>
            <a:spLocks noChangeArrowheads="1"/>
          </p:cNvSpPr>
          <p:nvPr/>
        </p:nvSpPr>
        <p:spPr>
          <a:xfrm>
            <a:off x="0" y="0"/>
            <a:ext cx="9144000" cy="765175"/>
          </a:xfrm>
          <a:prstGeom prst="rect">
            <a:avLst/>
          </a:prstGeom>
          <a:solidFill>
            <a:srgbClr val="0000C0"/>
          </a:solidFill>
          <a:ln>
            <a:miter/>
          </a:ln>
        </p:spPr>
        <p:txBody>
          <a:bodyPr vert="horz" wrap="square" anchor="ctr"/>
          <a:lstStyle/>
          <a:p>
            <a:pPr algn="ctr" eaLnBrk="1" fontAlgn="base" latinLnBrk="0" hangingPunct="1"/>
            <a:r>
              <a:rPr lang="ja-JP" altLang="en-US" sz="4000" b="1">
                <a:solidFill>
                  <a:schemeClr val="bg1"/>
                </a:solidFill>
                <a:effectLst/>
                <a:ea typeface="Meiryo UI" pitchFamily="55" charset="-128"/>
              </a:rPr>
              <a:t>法律的な責任って？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1315" name="_x149475488"/>
          <p:cNvSpPr>
            <a:spLocks noChangeArrowheads="1"/>
          </p:cNvSpPr>
          <p:nvPr/>
        </p:nvSpPr>
        <p:spPr>
          <a:xfrm>
            <a:off x="0" y="909637"/>
            <a:ext cx="9144000" cy="1435100"/>
          </a:xfrm>
          <a:prstGeom prst="rect">
            <a:avLst/>
          </a:prstGeom>
          <a:solidFill>
            <a:srgbClr val="FFFFFF"/>
          </a:solidFill>
          <a:ln>
            <a:miter/>
          </a:ln>
        </p:spPr>
        <p:txBody>
          <a:bodyPr vert="horz" wrap="square" anchor="ctr"/>
          <a:lstStyle/>
          <a:p>
            <a:pPr eaLnBrk="1" fontAlgn="base" latinLnBrk="0" hangingPunct="1"/>
            <a:r>
              <a:rPr lang="ja-JP" altLang="en-US" sz="3200">
                <a:solidFill>
                  <a:srgbClr val="000000"/>
                </a:solidFill>
                <a:effectLst/>
                <a:latin typeface="Meiryo UI" pitchFamily="55" charset="-128"/>
                <a:ea typeface="Meiryo UI" pitchFamily="55" charset="-128"/>
              </a:rPr>
              <a:t>　契約が成立すると</a:t>
            </a:r>
            <a:r>
              <a:rPr lang="ja-JP" altLang="en-US" sz="3200" b="1">
                <a:solidFill>
                  <a:srgbClr val="FF5780"/>
                </a:solidFill>
                <a:effectLst/>
                <a:latin typeface="Meiryo UI" pitchFamily="55" charset="-128"/>
                <a:ea typeface="Meiryo UI" pitchFamily="55" charset="-128"/>
              </a:rPr>
              <a:t>権利</a:t>
            </a:r>
            <a:r>
              <a:rPr lang="ja-JP" altLang="en-US" sz="3200">
                <a:solidFill>
                  <a:srgbClr val="000000"/>
                </a:solidFill>
                <a:effectLst/>
                <a:latin typeface="Meiryo UI" pitchFamily="55" charset="-128"/>
                <a:ea typeface="Meiryo UI" pitchFamily="55" charset="-128"/>
              </a:rPr>
              <a:t>と</a:t>
            </a:r>
            <a:r>
              <a:rPr lang="ja-JP" altLang="en-US" sz="3200" b="1">
                <a:solidFill>
                  <a:srgbClr val="0033CC"/>
                </a:solidFill>
                <a:effectLst/>
                <a:latin typeface="Meiryo UI" pitchFamily="55" charset="-128"/>
                <a:ea typeface="Meiryo UI" pitchFamily="55" charset="-128"/>
              </a:rPr>
              <a:t>義務</a:t>
            </a:r>
            <a:r>
              <a:rPr lang="ja-JP" altLang="en-US" sz="3200">
                <a:solidFill>
                  <a:srgbClr val="000000"/>
                </a:solidFill>
                <a:effectLst/>
                <a:latin typeface="Meiryo UI" pitchFamily="55" charset="-128"/>
                <a:ea typeface="Meiryo UI" pitchFamily="55" charset="-128"/>
              </a:rPr>
              <a:t>といった</a:t>
            </a:r>
            <a:r>
              <a:rPr lang="ja-JP" altLang="en-US" sz="3200" b="1" u="sng">
                <a:solidFill>
                  <a:schemeClr val="tx1"/>
                </a:solidFill>
                <a:effectLst/>
                <a:latin typeface="Meiryo UI" pitchFamily="55" charset="-128"/>
                <a:ea typeface="Meiryo UI" pitchFamily="55" charset="-128"/>
              </a:rPr>
              <a:t>法律的な責任</a:t>
            </a:r>
            <a:r>
              <a:rPr lang="ja-JP" altLang="en-US" sz="3200">
                <a:solidFill>
                  <a:srgbClr val="000000"/>
                </a:solidFill>
                <a:effectLst/>
                <a:latin typeface="Meiryo UI" pitchFamily="55" charset="-128"/>
                <a:ea typeface="Meiryo UI" pitchFamily="55" charset="-128"/>
              </a:rPr>
              <a:t>が</a:t>
            </a:r>
            <a:endParaRPr lang="ja-JP" altLang="en-US" sz="3200">
              <a:solidFill>
                <a:srgbClr val="000000"/>
              </a:solidFill>
              <a:effectLst/>
              <a:latin typeface="Meiryo UI" pitchFamily="55" charset="-128"/>
              <a:ea typeface="Meiryo UI" pitchFamily="55" charset="-128"/>
            </a:endParaRPr>
          </a:p>
          <a:p>
            <a:pPr eaLnBrk="1" fontAlgn="base" latinLnBrk="0" hangingPunct="1"/>
            <a:r>
              <a:rPr lang="ja-JP" altLang="en-US" sz="3200">
                <a:solidFill>
                  <a:srgbClr val="000000"/>
                </a:solidFill>
                <a:effectLst/>
                <a:latin typeface="Meiryo UI" pitchFamily="55" charset="-128"/>
                <a:ea typeface="Meiryo UI" pitchFamily="55" charset="-128"/>
              </a:rPr>
              <a:t>　生じます。</a:t>
            </a:r>
            <a:endParaRPr lang="ja-JP" altLang="en-US" sz="3200">
              <a:solidFill>
                <a:srgbClr val="000000"/>
              </a:solidFill>
              <a:effectLst/>
              <a:latin typeface="Meiryo UI" pitchFamily="55" charset="-128"/>
              <a:ea typeface="Meiryo UI" pitchFamily="55" charset="-128"/>
            </a:endParaRPr>
          </a:p>
          <a:p>
            <a:pPr eaLnBrk="1" fontAlgn="base" latinLnBrk="0" hangingPunct="1"/>
            <a:r>
              <a:rPr lang="ja-JP" altLang="en-US" sz="3200">
                <a:solidFill>
                  <a:srgbClr val="000000"/>
                </a:solidFill>
                <a:effectLst/>
                <a:latin typeface="Meiryo UI" pitchFamily="55" charset="-128"/>
                <a:ea typeface="Meiryo UI" pitchFamily="55" charset="-128"/>
              </a:rPr>
              <a:t>　解約にも合意が必要です。</a:t>
            </a:r>
          </a:p>
        </p:txBody>
      </p:sp>
      <p:sp>
        <p:nvSpPr>
          <p:cNvPr id="1316" name="Rectangle 23"/>
          <p:cNvSpPr>
            <a:spLocks noChangeArrowheads="1"/>
          </p:cNvSpPr>
          <p:nvPr/>
        </p:nvSpPr>
        <p:spPr>
          <a:xfrm>
            <a:off x="0" y="773112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317" name="Rectangle 24"/>
          <p:cNvSpPr>
            <a:spLocks noChangeArrowheads="1"/>
          </p:cNvSpPr>
          <p:nvPr/>
        </p:nvSpPr>
        <p:spPr>
          <a:xfrm>
            <a:off x="0" y="773112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318" name="Rectangle 25"/>
          <p:cNvSpPr>
            <a:spLocks noChangeArrowheads="1"/>
          </p:cNvSpPr>
          <p:nvPr/>
        </p:nvSpPr>
        <p:spPr>
          <a:xfrm>
            <a:off x="0" y="773112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319" name="Rectangle 27"/>
          <p:cNvSpPr>
            <a:spLocks noChangeArrowheads="1"/>
          </p:cNvSpPr>
          <p:nvPr/>
        </p:nvSpPr>
        <p:spPr>
          <a:xfrm>
            <a:off x="0" y="773112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320" name="Rectangle 29"/>
          <p:cNvSpPr>
            <a:spLocks noChangeArrowheads="1"/>
          </p:cNvSpPr>
          <p:nvPr/>
        </p:nvSpPr>
        <p:spPr>
          <a:xfrm>
            <a:off x="0" y="773112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321" name="AutoShape 21"/>
          <p:cNvSpPr>
            <a:spLocks noChangeArrowheads="1"/>
          </p:cNvSpPr>
          <p:nvPr/>
        </p:nvSpPr>
        <p:spPr>
          <a:xfrm>
            <a:off x="323850" y="3284537"/>
            <a:ext cx="2952750" cy="936625"/>
          </a:xfrm>
          <a:prstGeom prst="wedgeRoundRectCallout">
            <a:avLst>
              <a:gd name="adj1" fmla="val 1236"/>
              <a:gd name="adj2" fmla="val 73051"/>
              <a:gd name="adj3" fmla="val 16667"/>
            </a:avLst>
          </a:prstGeom>
          <a:noFill/>
          <a:ln w="9525">
            <a:solidFill>
              <a:sysClr val="windowText" lastClr="000000"/>
            </a:solidFill>
            <a:miter/>
          </a:ln>
        </p:spPr>
        <p:txBody>
          <a:bodyPr vert="horz" wrap="square"/>
          <a:lstStyle/>
          <a:p>
            <a:pPr algn="ctr" eaLnBrk="1" fontAlgn="base" latinLnBrk="0" hangingPunct="1"/>
            <a:endParaRPr lang="ja-JP" altLang="ja-JP"/>
          </a:p>
        </p:txBody>
      </p:sp>
      <p:sp>
        <p:nvSpPr>
          <p:cNvPr id="1322" name="Text Box 6"/>
          <p:cNvSpPr txBox="1">
            <a:spLocks noChangeArrowheads="1"/>
          </p:cNvSpPr>
          <p:nvPr/>
        </p:nvSpPr>
        <p:spPr>
          <a:xfrm>
            <a:off x="430212" y="6021387"/>
            <a:ext cx="8713788" cy="584200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>
              <a:spcBef>
                <a:spcPct val="50000"/>
              </a:spcBef>
            </a:pPr>
            <a:r>
              <a:rPr lang="ja-JP" altLang="en-US" sz="3200">
                <a:ea typeface="Meiryo UI" pitchFamily="55" charset="-128"/>
              </a:rPr>
              <a:t>  売り手　　　　　　　　　　　　　　　　　　　　　買い手</a:t>
            </a:r>
          </a:p>
        </p:txBody>
      </p:sp>
      <p:sp>
        <p:nvSpPr>
          <p:cNvPr id="1323" name="AutoShape 7"/>
          <p:cNvSpPr>
            <a:spLocks noChangeArrowheads="1"/>
          </p:cNvSpPr>
          <p:nvPr/>
        </p:nvSpPr>
        <p:spPr>
          <a:xfrm>
            <a:off x="2339975" y="5734050"/>
            <a:ext cx="1368425" cy="360362"/>
          </a:xfrm>
          <a:prstGeom prst="rightArrow">
            <a:avLst>
              <a:gd name="adj1" fmla="val 49991"/>
              <a:gd name="adj2" fmla="val 92739"/>
            </a:avLst>
          </a:prstGeom>
          <a:solidFill>
            <a:srgbClr val="FF99CC"/>
          </a:solidFill>
          <a:ln w="9525">
            <a:solidFill>
              <a:sysClr val="windowText" lastClr="000000"/>
            </a:solidFill>
            <a:miter/>
          </a:ln>
        </p:spPr>
        <p:txBody>
          <a:bodyPr vert="horz" wrap="none" anchor="ctr"/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324" name="AutoShape 8"/>
          <p:cNvSpPr>
            <a:spLocks noChangeArrowheads="1"/>
          </p:cNvSpPr>
          <p:nvPr/>
        </p:nvSpPr>
        <p:spPr>
          <a:xfrm flipH="1">
            <a:off x="5724525" y="5734050"/>
            <a:ext cx="1368425" cy="360362"/>
          </a:xfrm>
          <a:prstGeom prst="rightArrow">
            <a:avLst>
              <a:gd name="adj1" fmla="val 49991"/>
              <a:gd name="adj2" fmla="val 92739"/>
            </a:avLst>
          </a:prstGeom>
          <a:solidFill>
            <a:srgbClr val="FF99CC"/>
          </a:solidFill>
          <a:ln w="9525">
            <a:solidFill>
              <a:sysClr val="windowText" lastClr="000000"/>
            </a:solidFill>
            <a:miter/>
          </a:ln>
        </p:spPr>
        <p:txBody>
          <a:bodyPr vert="horz" wrap="none" anchor="ctr"/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325" name="AutoShape 9"/>
          <p:cNvSpPr>
            <a:spLocks noChangeArrowheads="1"/>
          </p:cNvSpPr>
          <p:nvPr/>
        </p:nvSpPr>
        <p:spPr>
          <a:xfrm>
            <a:off x="3792537" y="5183187"/>
            <a:ext cx="1655763" cy="1584325"/>
          </a:xfrm>
          <a:custGeom>
            <a:avLst/>
            <a:gdLst>
              <a:gd name="CX1" fmla="*/ 1916 w 21600"/>
              <a:gd name="CY1" fmla="*/ 0 h 21600"/>
              <a:gd name="CX2" fmla="*/ 537 w 21600"/>
              <a:gd name="CY2" fmla="*/ 513 h 21600"/>
              <a:gd name="CX3" fmla="*/ 0 w 21600"/>
              <a:gd name="CY3" fmla="*/ 1687 h 21600"/>
              <a:gd name="CX4" fmla="*/ 537 w 21600"/>
              <a:gd name="CY4" fmla="*/ 2861 h 21600"/>
              <a:gd name="CX5" fmla="*/ 1916 w 21600"/>
              <a:gd name="CY5" fmla="*/ 3374 h 21600"/>
              <a:gd name="CX6" fmla="*/ 3296 w 21600"/>
              <a:gd name="CY6" fmla="*/ 2861 h 21600"/>
              <a:gd name="CX7" fmla="*/ 3833 w 21600"/>
              <a:gd name="CY7" fmla="*/ 1687 h 21600"/>
              <a:gd name="CX8" fmla="*/ 3296 w 21600"/>
              <a:gd name="CY8" fmla="*/ 513 h 21600"/>
              <a:gd name="TXL" fmla="*/ 3169 w 21600"/>
              <a:gd name="TXT" fmla="*/ 3160 h 21600"/>
              <a:gd name="TXR" fmla="*/ 18431 w 21600"/>
              <a:gd name="TXB" fmla="*/ 18440 h 21600"/>
            </a:gdLst>
            <a:ahLst/>
            <a:cxnLst>
              <a:cxn ang="0">
                <a:pos x="CX1" y="CY1"/>
              </a:cxn>
              <a:cxn ang="0">
                <a:pos x="CX2" y="CY2"/>
              </a:cxn>
              <a:cxn ang="0">
                <a:pos x="CX3" y="CY3"/>
              </a:cxn>
              <a:cxn ang="0">
                <a:pos x="CX4" y="CY4"/>
              </a:cxn>
              <a:cxn ang="0">
                <a:pos x="CX5" y="CY5"/>
              </a:cxn>
              <a:cxn ang="0">
                <a:pos x="CX6" y="CY6"/>
              </a:cxn>
              <a:cxn ang="0">
                <a:pos x="CX7" y="CY7"/>
              </a:cxn>
              <a:cxn ang="0">
                <a:pos x="CX8" y="CY8"/>
              </a:cxn>
            </a:cxnLst>
            <a:rect l="TXL" t="TXT" r="TXR" b="TXB"/>
            <a:pathLst>
              <a:path w="21600" h="21600">
                <a:moveTo>
                  <a:pt x="0" y="10800"/>
                </a:moveTo>
                <a:lnTo>
                  <a:pt x="0" y="10800"/>
                </a:lnTo>
                <a:lnTo>
                  <a:pt x="0" y="10800"/>
                </a:lnTo>
                <a:lnTo>
                  <a:pt x="0" y="10800"/>
                </a:lnTo>
                <a:lnTo>
                  <a:pt x="0" y="10800"/>
                </a:lnTo>
                <a:lnTo>
                  <a:pt x="0" y="10800"/>
                </a:lnTo>
                <a:lnTo>
                  <a:pt x="0" y="10800"/>
                </a:lnTo>
                <a:lnTo>
                  <a:pt x="0" y="10800"/>
                </a:lnTo>
                <a:lnTo>
                  <a:pt x="0" y="10800"/>
                </a:lnTo>
                <a:lnTo>
                  <a:pt x="0" y="10800"/>
                </a:lnTo>
                <a:lnTo>
                  <a:pt x="0" y="10800"/>
                </a:lnTo>
                <a:lnTo>
                  <a:pt x="0" y="10800"/>
                </a:lnTo>
                <a:lnTo>
                  <a:pt x="0" y="10800"/>
                </a:ln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2217" y="10800"/>
                </a:moveTo>
                <a:lnTo>
                  <a:pt x="2217" y="10800"/>
                </a:lnTo>
                <a:lnTo>
                  <a:pt x="2217" y="10800"/>
                </a:lnTo>
                <a:lnTo>
                  <a:pt x="2217" y="10800"/>
                </a:lnTo>
                <a:lnTo>
                  <a:pt x="2217" y="10800"/>
                </a:lnTo>
                <a:lnTo>
                  <a:pt x="2217" y="10800"/>
                </a:lnTo>
                <a:lnTo>
                  <a:pt x="2217" y="10800"/>
                </a:lnTo>
                <a:lnTo>
                  <a:pt x="2217" y="10800"/>
                </a:lnTo>
                <a:lnTo>
                  <a:pt x="2217" y="10800"/>
                </a:lnTo>
                <a:lnTo>
                  <a:pt x="2217" y="10800"/>
                </a:lnTo>
                <a:lnTo>
                  <a:pt x="2217" y="10800"/>
                </a:lnTo>
                <a:lnTo>
                  <a:pt x="2217" y="10800"/>
                </a:lnTo>
                <a:lnTo>
                  <a:pt x="2217" y="10800"/>
                </a:lnTo>
                <a:lnTo>
                  <a:pt x="2217" y="10800"/>
                </a:lnTo>
                <a:cubicBezTo>
                  <a:pt x="2217" y="15540"/>
                  <a:pt x="6060" y="19383"/>
                  <a:pt x="10800" y="19383"/>
                </a:cubicBezTo>
                <a:cubicBezTo>
                  <a:pt x="15540" y="19383"/>
                  <a:pt x="19383" y="15540"/>
                  <a:pt x="19383" y="10800"/>
                </a:cubicBezTo>
                <a:cubicBezTo>
                  <a:pt x="19383" y="6060"/>
                  <a:pt x="15540" y="2217"/>
                  <a:pt x="10800" y="2217"/>
                </a:cubicBezTo>
                <a:cubicBezTo>
                  <a:pt x="6060" y="2217"/>
                  <a:pt x="2217" y="6060"/>
                  <a:pt x="2217" y="10800"/>
                </a:cubicBezTo>
                <a:close/>
              </a:path>
            </a:pathLst>
          </a:custGeom>
          <a:solidFill>
            <a:srgbClr val="FF99CC"/>
          </a:solidFill>
          <a:ln w="9525">
            <a:solidFill>
              <a:srgbClr val="000000"/>
            </a:solidFill>
          </a:ln>
        </p:spPr>
      </p:sp>
      <p:sp>
        <p:nvSpPr>
          <p:cNvPr id="1326" name="Text Box 16"/>
          <p:cNvSpPr txBox="1">
            <a:spLocks noChangeArrowheads="1"/>
          </p:cNvSpPr>
          <p:nvPr/>
        </p:nvSpPr>
        <p:spPr>
          <a:xfrm>
            <a:off x="6229350" y="3341687"/>
            <a:ext cx="2519362" cy="519113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/>
            <a:r>
              <a:rPr lang="ja-JP" altLang="en-US" sz="2800">
                <a:ea typeface="Meiryo UI" pitchFamily="55" charset="-128"/>
              </a:rPr>
              <a:t>この商品ください</a:t>
            </a:r>
          </a:p>
        </p:txBody>
      </p:sp>
      <p:sp>
        <p:nvSpPr>
          <p:cNvPr id="1327" name="Text Box 17"/>
          <p:cNvSpPr txBox="1">
            <a:spLocks noChangeArrowheads="1"/>
          </p:cNvSpPr>
          <p:nvPr/>
        </p:nvSpPr>
        <p:spPr>
          <a:xfrm>
            <a:off x="611187" y="3213100"/>
            <a:ext cx="2376488" cy="946150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/>
            <a:r>
              <a:rPr lang="ja-JP" altLang="en-US" sz="2800">
                <a:ea typeface="Meiryo UI" pitchFamily="55" charset="-128"/>
              </a:rPr>
              <a:t>はい、</a:t>
            </a:r>
          </a:p>
          <a:p>
            <a:pPr eaLnBrk="1" fontAlgn="base" latinLnBrk="0" hangingPunct="1"/>
            <a:r>
              <a:rPr lang="ja-JP" altLang="en-US" sz="2800">
                <a:ea typeface="Meiryo UI" pitchFamily="55" charset="-128"/>
              </a:rPr>
              <a:t>かしこまりました</a:t>
            </a:r>
          </a:p>
        </p:txBody>
      </p:sp>
      <p:sp>
        <p:nvSpPr>
          <p:cNvPr id="1328" name="AutoShape 23"/>
          <p:cNvSpPr>
            <a:spLocks noChangeArrowheads="1"/>
          </p:cNvSpPr>
          <p:nvPr/>
        </p:nvSpPr>
        <p:spPr>
          <a:xfrm>
            <a:off x="6011862" y="3198812"/>
            <a:ext cx="2952750" cy="836613"/>
          </a:xfrm>
          <a:prstGeom prst="wedgeRoundRectCallout">
            <a:avLst>
              <a:gd name="adj1" fmla="val -56"/>
              <a:gd name="adj2" fmla="val 81120"/>
              <a:gd name="adj3" fmla="val 16667"/>
            </a:avLst>
          </a:prstGeom>
          <a:noFill/>
          <a:ln w="9525">
            <a:solidFill>
              <a:sysClr val="windowText" lastClr="000000"/>
            </a:solidFill>
            <a:miter/>
          </a:ln>
        </p:spPr>
        <p:txBody>
          <a:bodyPr vert="horz" wrap="square"/>
          <a:lstStyle/>
          <a:p>
            <a:pPr algn="ctr" eaLnBrk="1" fontAlgn="base" latinLnBrk="0" hangingPunct="1"/>
            <a:endParaRPr lang="ja-JP" altLang="ja-JP"/>
          </a:p>
        </p:txBody>
      </p:sp>
      <p:sp>
        <p:nvSpPr>
          <p:cNvPr id="1329" name="Text Box 6"/>
          <p:cNvSpPr txBox="1">
            <a:spLocks noChangeArrowheads="1"/>
          </p:cNvSpPr>
          <p:nvPr/>
        </p:nvSpPr>
        <p:spPr>
          <a:xfrm>
            <a:off x="5940425" y="5084762"/>
            <a:ext cx="1657350" cy="519113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>
              <a:spcBef>
                <a:spcPct val="50000"/>
              </a:spcBef>
            </a:pPr>
            <a:r>
              <a:rPr lang="ja-JP" altLang="en-US" sz="2800">
                <a:ea typeface="Meiryo UI" pitchFamily="55" charset="-128"/>
              </a:rPr>
              <a:t>申し込み</a:t>
            </a:r>
          </a:p>
        </p:txBody>
      </p:sp>
      <p:sp>
        <p:nvSpPr>
          <p:cNvPr id="1330" name="Text Box 6"/>
          <p:cNvSpPr txBox="1">
            <a:spLocks noChangeArrowheads="1"/>
          </p:cNvSpPr>
          <p:nvPr/>
        </p:nvSpPr>
        <p:spPr>
          <a:xfrm>
            <a:off x="2339975" y="5157787"/>
            <a:ext cx="1008062" cy="519113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>
              <a:spcBef>
                <a:spcPct val="50000"/>
              </a:spcBef>
            </a:pPr>
            <a:r>
              <a:rPr lang="ja-JP" altLang="en-US" sz="2800">
                <a:ea typeface="Meiryo UI" pitchFamily="55" charset="-128"/>
              </a:rPr>
              <a:t>承諾</a:t>
            </a:r>
          </a:p>
        </p:txBody>
      </p:sp>
      <p:sp>
        <p:nvSpPr>
          <p:cNvPr id="1331" name="Text Box 6"/>
          <p:cNvSpPr txBox="1">
            <a:spLocks noChangeArrowheads="1"/>
          </p:cNvSpPr>
          <p:nvPr/>
        </p:nvSpPr>
        <p:spPr>
          <a:xfrm>
            <a:off x="4111625" y="5646737"/>
            <a:ext cx="1046162" cy="579438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>
              <a:spcBef>
                <a:spcPct val="50000"/>
              </a:spcBef>
            </a:pPr>
            <a:r>
              <a:rPr lang="ja-JP" altLang="en-US" sz="3200">
                <a:ea typeface="Meiryo UI" pitchFamily="55" charset="-128"/>
              </a:rPr>
              <a:t>合意</a:t>
            </a:r>
          </a:p>
        </p:txBody>
      </p:sp>
      <p:sp>
        <p:nvSpPr>
          <p:cNvPr id="1332" name="テキスト 31"/>
          <p:cNvSpPr txBox="1">
            <a:spLocks noChangeArrowheads="1"/>
          </p:cNvSpPr>
          <p:nvPr/>
        </p:nvSpPr>
        <p:spPr>
          <a:xfrm>
            <a:off x="179387" y="4652962"/>
            <a:ext cx="3455988" cy="1198563"/>
          </a:xfrm>
          <a:prstGeom prst="rect">
            <a:avLst/>
          </a:prstGeom>
          <a:solidFill>
            <a:srgbClr val="FFFFFF"/>
          </a:solidFill>
          <a:ln w="38100">
            <a:solidFill>
              <a:srgbClr val="808080"/>
            </a:solidFill>
            <a:miter/>
          </a:ln>
        </p:spPr>
        <p:txBody>
          <a:bodyPr vert="horz" wrap="square">
            <a:spAutoFit/>
          </a:bodyPr>
          <a:lstStyle/>
          <a:p>
            <a:pPr algn="ctr" eaLnBrk="1" fontAlgn="base" latinLnBrk="0" hangingPunct="1">
              <a:spcBef>
                <a:spcPct val="50000"/>
              </a:spcBef>
            </a:pPr>
            <a:r>
              <a:rPr lang="ja-JP" altLang="en-US" sz="2800" b="1">
                <a:solidFill>
                  <a:srgbClr val="0033CC"/>
                </a:solidFill>
                <a:effectLst/>
                <a:ea typeface="Meiryo UI" pitchFamily="55" charset="-128"/>
              </a:rPr>
              <a:t>商品を引き渡す義務</a:t>
            </a:r>
          </a:p>
          <a:p>
            <a:pPr algn="ctr" eaLnBrk="1" fontAlgn="base" latinLnBrk="0" hangingPunct="1">
              <a:spcBef>
                <a:spcPct val="50000"/>
              </a:spcBef>
            </a:pPr>
            <a:r>
              <a:rPr lang="ja-JP" altLang="en-US" sz="2800" b="1">
                <a:solidFill>
                  <a:srgbClr val="FF3300"/>
                </a:solidFill>
                <a:effectLst/>
                <a:ea typeface="Meiryo UI" pitchFamily="55" charset="-128"/>
              </a:rPr>
              <a:t>代金を受け取る権利</a:t>
            </a:r>
          </a:p>
        </p:txBody>
      </p:sp>
      <p:sp>
        <p:nvSpPr>
          <p:cNvPr id="1333" name="テキスト 46"/>
          <p:cNvSpPr txBox="1">
            <a:spLocks noChangeArrowheads="1"/>
          </p:cNvSpPr>
          <p:nvPr/>
        </p:nvSpPr>
        <p:spPr>
          <a:xfrm>
            <a:off x="5580062" y="4652962"/>
            <a:ext cx="3384550" cy="1198563"/>
          </a:xfrm>
          <a:prstGeom prst="rect">
            <a:avLst/>
          </a:prstGeom>
          <a:solidFill>
            <a:srgbClr val="FFFFFF"/>
          </a:solidFill>
          <a:ln w="38100">
            <a:solidFill>
              <a:srgbClr val="808080"/>
            </a:solidFill>
            <a:miter/>
          </a:ln>
        </p:spPr>
        <p:txBody>
          <a:bodyPr vert="horz" wrap="square">
            <a:spAutoFit/>
          </a:bodyPr>
          <a:lstStyle/>
          <a:p>
            <a:pPr algn="ctr" eaLnBrk="1" fontAlgn="base" latinLnBrk="0" hangingPunct="1">
              <a:spcBef>
                <a:spcPct val="50000"/>
              </a:spcBef>
            </a:pPr>
            <a:r>
              <a:rPr lang="ja-JP" altLang="en-US" sz="2800" b="1">
                <a:solidFill>
                  <a:srgbClr val="FF3300"/>
                </a:solidFill>
                <a:effectLst/>
                <a:ea typeface="Meiryo UI" pitchFamily="55" charset="-128"/>
              </a:rPr>
              <a:t>商品を受け取る権利</a:t>
            </a:r>
          </a:p>
          <a:p>
            <a:pPr algn="ctr" eaLnBrk="1" fontAlgn="base" latinLnBrk="0" hangingPunct="1">
              <a:spcBef>
                <a:spcPct val="50000"/>
              </a:spcBef>
            </a:pPr>
            <a:r>
              <a:rPr lang="ja-JP" altLang="en-US" sz="2800" b="1">
                <a:solidFill>
                  <a:srgbClr val="0033CC"/>
                </a:solidFill>
                <a:effectLst/>
                <a:ea typeface="Meiryo UI" pitchFamily="55" charset="-128"/>
              </a:rPr>
              <a:t>代金を支払う義務</a:t>
            </a:r>
          </a:p>
        </p:txBody>
      </p:sp>
      <p:grpSp>
        <p:nvGrpSpPr>
          <p:cNvPr id="1334" name="図形 49"/>
          <p:cNvGrpSpPr/>
          <p:nvPr/>
        </p:nvGrpSpPr>
        <p:grpSpPr>
          <a:xfrm>
            <a:off x="2573337" y="1908175"/>
            <a:ext cx="4427538" cy="3176587"/>
            <a:chOff x="5585" y="802"/>
            <a:chExt cx="2860" cy="2180"/>
          </a:xfrm>
        </p:grpSpPr>
        <p:sp>
          <p:nvSpPr>
            <p:cNvPr id="1335" name="図形 48"/>
            <p:cNvSpPr>
              <a:spLocks noChangeArrowheads="1"/>
            </p:cNvSpPr>
            <p:nvPr/>
          </p:nvSpPr>
          <p:spPr>
            <a:xfrm>
              <a:off x="5585" y="802"/>
              <a:ext cx="2860" cy="2180"/>
            </a:xfrm>
            <a:prstGeom prst="irregularSeal2">
              <a:avLst/>
            </a:prstGeom>
            <a:noFill/>
            <a:ln w="57150" cmpd="sng">
              <a:solidFill>
                <a:srgbClr val="FF57C0"/>
              </a:solidFill>
              <a:miter/>
            </a:ln>
          </p:spPr>
          <p:txBody>
            <a:bodyPr vert="horz" wrap="none" anchor="ctr"/>
            <a:lstStyle/>
            <a:p>
              <a:pPr eaLnBrk="1" fontAlgn="base" latinLnBrk="0" hangingPunct="1"/>
              <a:endParaRPr lang="ja-JP" altLang="en-US"/>
            </a:p>
          </p:txBody>
        </p:sp>
        <p:sp>
          <p:nvSpPr>
            <p:cNvPr id="1336" name="テキスト 47"/>
            <p:cNvSpPr txBox="1">
              <a:spLocks noChangeArrowheads="1"/>
            </p:cNvSpPr>
            <p:nvPr/>
          </p:nvSpPr>
          <p:spPr>
            <a:xfrm>
              <a:off x="6271" y="1339"/>
              <a:ext cx="1587" cy="697"/>
            </a:xfrm>
            <a:prstGeom prst="rect">
              <a:avLst/>
            </a:prstGeom>
            <a:noFill/>
            <a:ln>
              <a:miter/>
            </a:ln>
          </p:spPr>
          <p:txBody>
            <a:bodyPr vert="horz" wrap="square">
              <a:spAutoFit/>
            </a:bodyPr>
            <a:lstStyle/>
            <a:p>
              <a:pPr eaLnBrk="1" fontAlgn="base" latinLnBrk="0" hangingPunct="1">
                <a:spcBef>
                  <a:spcPct val="50000"/>
                </a:spcBef>
              </a:pPr>
              <a:r>
                <a:rPr lang="ja-JP" altLang="en-US" sz="2400" b="1">
                  <a:solidFill>
                    <a:srgbClr val="FF3300"/>
                  </a:solidFill>
                  <a:effectLst/>
                  <a:ea typeface="Meiryo UI" pitchFamily="55" charset="-128"/>
                </a:rPr>
                <a:t>一方的に</a:t>
              </a:r>
            </a:p>
            <a:p>
              <a:pPr eaLnBrk="1" fontAlgn="base" latinLnBrk="0" hangingPunct="1">
                <a:spcBef>
                  <a:spcPct val="50000"/>
                </a:spcBef>
              </a:pPr>
              <a:r>
                <a:rPr lang="ja-JP" altLang="en-US" sz="2400" b="1">
                  <a:solidFill>
                    <a:srgbClr val="FF3300"/>
                  </a:solidFill>
                  <a:effectLst/>
                  <a:ea typeface="Meiryo UI" pitchFamily="55" charset="-128"/>
                </a:rPr>
                <a:t>取り消せない！</a:t>
              </a:r>
            </a:p>
          </p:txBody>
        </p:sp>
      </p:grpSp>
      <p:sp>
        <p:nvSpPr>
          <p:cNvPr id="1337" name="図形 47"/>
          <p:cNvSpPr>
            <a:spLocks noChangeArrowheads="1"/>
          </p:cNvSpPr>
          <p:nvPr/>
        </p:nvSpPr>
        <p:spPr>
          <a:xfrm rot="600000">
            <a:off x="6943725" y="1476375"/>
            <a:ext cx="947737" cy="1647825"/>
          </a:xfrm>
          <a:prstGeom prst="curvedLeftArrow">
            <a:avLst>
              <a:gd name="adj1" fmla="val 24881"/>
              <a:gd name="adj2" fmla="val 49771"/>
              <a:gd name="adj3" fmla="val 25000"/>
            </a:avLst>
          </a:prstGeom>
          <a:gradFill rotWithShape="0">
            <a:gsLst>
              <a:gs pos="0">
                <a:srgbClr val="008023"/>
              </a:gs>
              <a:gs pos="100000">
                <a:srgbClr val="FFFFFF"/>
              </a:gs>
            </a:gsLst>
            <a:lin ang="5400000" scaled="1"/>
            <a:tileRect/>
          </a:gradFill>
          <a:ln w="9525">
            <a:solidFill>
              <a:srgbClr val="008023"/>
            </a:solidFill>
            <a:miter/>
          </a:ln>
        </p:spPr>
        <p:txBody>
          <a:bodyPr vert="horz" wrap="square" anchor="ctr"/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338" name="Text Box 18"/>
          <p:cNvSpPr txBox="1">
            <a:spLocks noChangeArrowheads="1"/>
          </p:cNvSpPr>
          <p:nvPr/>
        </p:nvSpPr>
        <p:spPr>
          <a:xfrm>
            <a:off x="3348037" y="3617119"/>
            <a:ext cx="2447925" cy="762000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/>
            <a:r>
              <a:rPr lang="ja-JP" altLang="en-US" sz="4400" b="1">
                <a:solidFill>
                  <a:srgbClr val="FF3300"/>
                </a:solidFill>
                <a:effectLst/>
                <a:ea typeface="Meiryo UI" pitchFamily="55" charset="-128"/>
              </a:rPr>
              <a:t>契約成立</a:t>
            </a:r>
          </a:p>
        </p:txBody>
      </p:sp>
    </p:spTree>
  </p:cSld>
  <p:clrMapOvr>
    <a:masterClrMapping/>
  </p:clrMapOvr>
  <p:timing>
    <p:tnLst>
      <p:par>
        <p:cTn id="1" dur="indefinite" repeatCount="1000" restart="never" nodeType="tmRoot">
          <p:childTnLst>
            <p:seq concurrent="1" nextAc="seek">
              <p:cTn id="2" dur="indefinite" repeatCount="1000" nodeType="mainSeq">
                <p:childTnLst>
                  <p:par>
                    <p:cTn id="3" repeatCount="1000" fill="hold" nodeType="clickPar">
                      <p:stCondLst>
                        <p:cond delay="indefinite"/>
                      </p:stCondLst>
                      <p:childTnLst>
                        <p:par>
                          <p:cTn id="4" repeatCount="10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repeatCount="1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repeatCount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>
                                      <p:cBhvr>
                                        <p:cTn id="7" dur="1000" repeatCount="1000"/>
                                        <p:tgtEl>
                                          <p:spTgt spid="1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repeatCount="1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repeatCount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>
                                      <p:cBhvr>
                                        <p:cTn id="10" dur="1000" repeatCount="1000"/>
                                        <p:tgtEl>
                                          <p:spTgt spid="1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repeatCount="1000" fill="hold" nodeType="clickPar">
                      <p:stCondLst>
                        <p:cond delay="indefinite"/>
                      </p:stCondLst>
                      <p:childTnLst>
                        <p:par>
                          <p:cTn id="12" repeatCount="10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32" repeatCount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repeatCount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>
                                      <p:cBhvr>
                                        <p:cTn id="15" dur="500" repeatCount="1000"/>
                                        <p:tgtEl>
                                          <p:spTgt spid="1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" grpId="0" uiExpand="0" build="whole" animBg="1" autoUpdateAnimBg="0" rev="0"/>
      <p:bldP spid="1333" grpId="0" uiExpand="0" build="whole" animBg="1" autoUpdateAnimBg="0" rev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sp>
        <p:nvSpPr>
          <p:cNvPr id="1344" name="四角形 631"/>
          <p:cNvSpPr>
            <a:spLocks noChangeArrowheads="1"/>
          </p:cNvSpPr>
          <p:nvPr>
            <p:ph type="title" sz="full" idx="0"/>
          </p:nvPr>
        </p:nvSpPr>
        <p:spPr>
          <a:xfrm>
            <a:off x="0" y="3009900"/>
            <a:ext cx="9144000" cy="981075"/>
          </a:xfrm>
          <a:solidFill>
            <a:srgbClr val="90D7F0">
              <a:alpha val="50000"/>
            </a:srgbClr>
          </a:solidFill>
        </p:spPr>
        <p:txBody>
          <a:bodyPr vert="horz" wrap="square"/>
          <a:lstStyle/>
          <a:p>
            <a:pPr fontAlgn="base" latinLnBrk="0"/>
            <a:r>
              <a:rPr lang="ja-JP" altLang="en-US" sz="4000">
                <a:solidFill>
                  <a:schemeClr val="tx1"/>
                </a:solidFill>
                <a:ea typeface="Meiryo UI" pitchFamily="55" charset="-128"/>
              </a:rPr>
              <a:t>未成年と</a:t>
            </a:r>
            <a:r>
              <a:rPr lang="ja-JP" altLang="en-US" sz="4000" b="1">
                <a:solidFill>
                  <a:srgbClr val="FF5780"/>
                </a:solidFill>
                <a:effectLst/>
                <a:ea typeface="Meiryo UI" pitchFamily="55" charset="-128"/>
              </a:rPr>
              <a:t>成年</a:t>
            </a:r>
            <a:r>
              <a:rPr lang="ja-JP" altLang="en-US" sz="4000">
                <a:solidFill>
                  <a:schemeClr val="tx1"/>
                </a:solidFill>
                <a:ea typeface="Meiryo UI" pitchFamily="55" charset="-128"/>
              </a:rPr>
              <a:t>で変わること</a:t>
            </a:r>
            <a:endParaRPr lang="ja-JP" altLang="en-US" sz="4000" b="1">
              <a:solidFill>
                <a:schemeClr val="tx1"/>
              </a:solidFill>
              <a:effectLst/>
              <a:ea typeface="Meiryo UI" pitchFamily="55" charset="-128"/>
            </a:endParaRPr>
          </a:p>
        </p:txBody>
      </p:sp>
      <p:sp>
        <p:nvSpPr>
          <p:cNvPr id="1345" name="四角形 3"/>
          <p:cNvSpPr>
            <a:spLocks noChangeArrowheads="1"/>
          </p:cNvSpPr>
          <p:nvPr>
            <p:ph type="body" sz="full" idx="1"/>
          </p:nvPr>
        </p:nvSpPr>
        <p:spPr>
          <a:xfrm>
            <a:off x="324000" y="549000"/>
            <a:ext cx="9144000" cy="1081088"/>
          </a:xfrm>
        </p:spPr>
        <p:txBody>
          <a:bodyPr vert="horz" wrap="square"/>
          <a:lstStyle/>
          <a:p>
            <a:pPr marL="609600" indent="-609600" algn="ctr" fontAlgn="base" latinLnBrk="0">
              <a:spcBef>
                <a:spcPct val="50000"/>
              </a:spcBef>
              <a:buNone/>
            </a:pPr>
            <a:r>
              <a:rPr lang="ja-JP" altLang="en-US" sz="4000">
                <a:ea typeface="Meiryo UI" pitchFamily="55" charset="-128"/>
              </a:rPr>
              <a:t>　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sp>
        <p:nvSpPr>
          <p:cNvPr id="1350" name="AutoShape 5"/>
          <p:cNvSpPr>
            <a:spLocks noChangeArrowheads="1"/>
          </p:cNvSpPr>
          <p:nvPr/>
        </p:nvSpPr>
        <p:spPr>
          <a:xfrm>
            <a:off x="0" y="0"/>
            <a:ext cx="9144000" cy="2133600"/>
          </a:xfrm>
          <a:prstGeom prst="roundRect">
            <a:avLst>
              <a:gd name="adj" fmla="val 16667"/>
            </a:avLst>
          </a:prstGeom>
          <a:solidFill>
            <a:srgbClr val="90D7F0">
              <a:alpha val="50000"/>
            </a:srgbClr>
          </a:solidFill>
          <a:ln w="9525">
            <a:solidFill>
              <a:sysClr val="windowText" lastClr="000000"/>
            </a:solidFill>
          </a:ln>
        </p:spPr>
        <p:txBody>
          <a:bodyPr vert="horz" wrap="none" anchor="ctr"/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351" name="Rectangle 2"/>
          <p:cNvSpPr>
            <a:spLocks noGrp="1" noChangeArrowheads="1"/>
          </p:cNvSpPr>
          <p:nvPr>
            <p:ph type="title" sz="full" idx="0"/>
          </p:nvPr>
        </p:nvSpPr>
        <p:spPr>
          <a:xfrm>
            <a:off x="61912" y="106362"/>
            <a:ext cx="9082088" cy="1944688"/>
          </a:xfrm>
        </p:spPr>
        <p:txBody>
          <a:bodyPr vert="horz" wrap="square" lIns="91440" tIns="45720" rIns="91440" bIns="45720" anchor="ctr"/>
          <a:lstStyle/>
          <a:p>
            <a:pPr algn="l" eaLnBrk="1" fontAlgn="base" latinLnBrk="0" hangingPunct="1"/>
            <a:r>
              <a:rPr lang="ja-JP" altLang="en-US" sz="4000">
                <a:solidFill>
                  <a:schemeClr val="tx1"/>
                </a:solidFill>
                <a:latin typeface="Meiryo UI" pitchFamily="55" charset="-128"/>
                <a:ea typeface="Meiryo UI" pitchFamily="55" charset="-128"/>
              </a:rPr>
              <a:t>Ｑ　</a:t>
            </a:r>
            <a:r>
              <a:rPr lang="en-US" altLang="ja-JP" sz="3600">
                <a:solidFill>
                  <a:schemeClr val="tx1"/>
                </a:solidFill>
                <a:latin typeface="Meiryo UI" pitchFamily="55" charset="-128"/>
                <a:ea typeface="Meiryo UI" pitchFamily="55" charset="-128"/>
              </a:rPr>
              <a:t>17</a:t>
            </a:r>
            <a:r>
              <a:rPr lang="ja-JP" altLang="en-US" sz="3600">
                <a:solidFill>
                  <a:schemeClr val="tx1"/>
                </a:solidFill>
                <a:latin typeface="Meiryo UI" pitchFamily="55" charset="-128"/>
                <a:ea typeface="Meiryo UI" pitchFamily="55" charset="-128"/>
              </a:rPr>
              <a:t>歳の高校生が、保護者に内緒で</a:t>
            </a:r>
            <a:br>
              <a:rPr lang="ja-JP" altLang="en-US" sz="3600">
                <a:solidFill>
                  <a:schemeClr val="tx1"/>
                </a:solidFill>
                <a:latin typeface="Meiryo UI" pitchFamily="55" charset="-128"/>
                <a:ea typeface="Meiryo UI" pitchFamily="55" charset="-128"/>
              </a:rPr>
            </a:br>
            <a:r>
              <a:rPr lang="ja-JP" altLang="en-US" sz="3600">
                <a:solidFill>
                  <a:schemeClr val="tx1"/>
                </a:solidFill>
                <a:latin typeface="Meiryo UI" pitchFamily="55" charset="-128"/>
                <a:ea typeface="Meiryo UI" pitchFamily="55" charset="-128"/>
              </a:rPr>
              <a:t>　　　</a:t>
            </a:r>
            <a:r>
              <a:rPr lang="en-US" altLang="ja-JP" sz="3600">
                <a:solidFill>
                  <a:schemeClr val="tx1"/>
                </a:solidFill>
                <a:latin typeface="Meiryo UI" pitchFamily="55" charset="-128"/>
                <a:ea typeface="Meiryo UI" pitchFamily="55" charset="-128"/>
              </a:rPr>
              <a:t>10</a:t>
            </a:r>
            <a:r>
              <a:rPr lang="ja-JP" altLang="en-US" sz="3600">
                <a:solidFill>
                  <a:schemeClr val="tx1"/>
                </a:solidFill>
                <a:latin typeface="Meiryo UI" pitchFamily="55" charset="-128"/>
                <a:ea typeface="Meiryo UI" pitchFamily="55" charset="-128"/>
              </a:rPr>
              <a:t>万円の「洗顔料と化粧品セット」を　</a:t>
            </a:r>
            <a:br>
              <a:rPr lang="en-US" altLang="ja-JP" sz="3600">
                <a:solidFill>
                  <a:schemeClr val="tx1"/>
                </a:solidFill>
              </a:rPr>
            </a:br>
            <a:r>
              <a:rPr lang="ja-JP" altLang="en-US" sz="3600">
                <a:solidFill>
                  <a:schemeClr val="tx1"/>
                </a:solidFill>
                <a:latin typeface="Meiryo UI" pitchFamily="55" charset="-128"/>
                <a:ea typeface="Meiryo UI" pitchFamily="55" charset="-128"/>
              </a:rPr>
              <a:t>　　　契約した。この</a:t>
            </a:r>
            <a:r>
              <a:rPr lang="ja-JP" altLang="en-US" sz="3600">
                <a:solidFill>
                  <a:srgbClr val="FF5780"/>
                </a:solidFill>
                <a:effectLst/>
                <a:latin typeface="Meiryo UI" pitchFamily="55" charset="-128"/>
                <a:ea typeface="Meiryo UI" pitchFamily="55" charset="-128"/>
              </a:rPr>
              <a:t>契約は取り消せる</a:t>
            </a:r>
            <a:r>
              <a:rPr lang="ja-JP" altLang="en-US" sz="3600">
                <a:solidFill>
                  <a:schemeClr val="tx1"/>
                </a:solidFill>
                <a:effectLst/>
                <a:latin typeface="Meiryo UI" pitchFamily="55" charset="-128"/>
                <a:ea typeface="Meiryo UI" pitchFamily="55" charset="-128"/>
              </a:rPr>
              <a:t>でしょうか？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1352" name="Rectangle 3"/>
          <p:cNvSpPr>
            <a:spLocks noChangeArrowheads="1"/>
          </p:cNvSpPr>
          <p:nvPr/>
        </p:nvSpPr>
        <p:spPr>
          <a:xfrm>
            <a:off x="215900" y="2565400"/>
            <a:ext cx="8928100" cy="3960812"/>
          </a:xfrm>
          <a:prstGeom prst="rect">
            <a:avLst/>
          </a:prstGeom>
          <a:noFill/>
          <a:ln>
            <a:miter/>
          </a:ln>
        </p:spPr>
        <p:txBody>
          <a:bodyPr vert="horz" wrap="square" anchor="ctr"/>
          <a:lstStyle/>
          <a:p>
            <a:pPr eaLnBrk="1" fontAlgn="base" latinLnBrk="0" hangingPunct="1"/>
            <a:r>
              <a:rPr lang="en-US" altLang="ja-JP" sz="4000">
                <a:solidFill>
                  <a:schemeClr val="tx1"/>
                </a:solidFill>
                <a:effectLst/>
                <a:ea typeface="Meiryo UI" pitchFamily="55" charset="-128"/>
              </a:rPr>
              <a:t>①</a:t>
            </a:r>
            <a:r>
              <a:rPr lang="ja-JP" altLang="en-US" sz="4000">
                <a:solidFill>
                  <a:schemeClr val="tx1"/>
                </a:solidFill>
                <a:effectLst/>
                <a:ea typeface="Meiryo UI" pitchFamily="55" charset="-128"/>
              </a:rPr>
              <a:t>取り消すことはできない</a:t>
            </a:r>
            <a:br>
              <a:rPr lang="ja-JP" altLang="en-US" sz="4000">
                <a:solidFill>
                  <a:schemeClr val="tx1"/>
                </a:solidFill>
                <a:effectLst/>
                <a:ea typeface="Meiryo UI" pitchFamily="55" charset="-128"/>
              </a:rPr>
            </a:br>
            <a:br>
              <a:rPr lang="ja-JP" altLang="en-US" sz="4000">
                <a:solidFill>
                  <a:schemeClr val="tx1"/>
                </a:solidFill>
                <a:effectLst/>
                <a:ea typeface="Meiryo UI" pitchFamily="55" charset="-128"/>
              </a:rPr>
            </a:br>
            <a:r>
              <a:rPr lang="ja-JP" altLang="en-US" sz="4000">
                <a:solidFill>
                  <a:schemeClr val="tx1"/>
                </a:solidFill>
                <a:effectLst/>
                <a:ea typeface="Meiryo UI" pitchFamily="55" charset="-128"/>
              </a:rPr>
              <a:t>②未成年者は取消しができる</a:t>
            </a:r>
            <a:br>
              <a:rPr lang="ja-JP" altLang="en-US" sz="4000">
                <a:solidFill>
                  <a:schemeClr val="tx1"/>
                </a:solidFill>
                <a:effectLst/>
                <a:ea typeface="Meiryo UI" pitchFamily="55" charset="-128"/>
              </a:rPr>
            </a:br>
            <a:br>
              <a:rPr lang="ja-JP" altLang="en-US" sz="4000">
                <a:solidFill>
                  <a:schemeClr val="tx1"/>
                </a:solidFill>
                <a:effectLst/>
                <a:ea typeface="Meiryo UI" pitchFamily="55" charset="-128"/>
              </a:rPr>
            </a:br>
            <a:r>
              <a:rPr lang="ja-JP" altLang="en-US" sz="4000">
                <a:solidFill>
                  <a:schemeClr val="tx1"/>
                </a:solidFill>
                <a:effectLst/>
                <a:ea typeface="Meiryo UI" pitchFamily="55" charset="-128"/>
              </a:rPr>
              <a:t>③保護者が申し出た時</a:t>
            </a:r>
            <a:r>
              <a:rPr lang="ja-JP" altLang="en-US" sz="4000">
                <a:solidFill>
                  <a:schemeClr val="tx1"/>
                </a:solidFill>
                <a:effectLst/>
                <a:ea typeface="Meiryo UI" pitchFamily="55" charset="-128"/>
              </a:rPr>
              <a:t>のみ</a:t>
            </a:r>
            <a:r>
              <a:rPr lang="ja-JP" altLang="en-US" sz="4000">
                <a:solidFill>
                  <a:schemeClr val="tx1"/>
                </a:solidFill>
                <a:effectLst/>
                <a:ea typeface="Meiryo UI" pitchFamily="55" charset="-128"/>
              </a:rPr>
              <a:t>取消しができる</a:t>
            </a:r>
            <a:endParaRPr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sp>
        <p:nvSpPr>
          <p:cNvPr id="1358" name="AutoShape 6"/>
          <p:cNvSpPr>
            <a:spLocks noChangeArrowheads="1"/>
          </p:cNvSpPr>
          <p:nvPr/>
        </p:nvSpPr>
        <p:spPr>
          <a:xfrm>
            <a:off x="0" y="0"/>
            <a:ext cx="9144000" cy="2133600"/>
          </a:xfrm>
          <a:prstGeom prst="roundRect">
            <a:avLst>
              <a:gd name="adj" fmla="val 16667"/>
            </a:avLst>
          </a:prstGeom>
          <a:solidFill>
            <a:srgbClr val="90D7F0">
              <a:alpha val="50000"/>
            </a:srgbClr>
          </a:solidFill>
          <a:ln w="9525">
            <a:solidFill>
              <a:sysClr val="windowText" lastClr="000000"/>
            </a:solidFill>
          </a:ln>
        </p:spPr>
        <p:txBody>
          <a:bodyPr vert="horz" wrap="none" anchor="ctr"/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359" name="Rectangle 2"/>
          <p:cNvSpPr>
            <a:spLocks noGrp="1" noChangeArrowheads="1"/>
          </p:cNvSpPr>
          <p:nvPr>
            <p:ph type="title" sz="full" idx="0"/>
          </p:nvPr>
        </p:nvSpPr>
        <p:spPr>
          <a:xfrm>
            <a:off x="201612" y="90487"/>
            <a:ext cx="8675688" cy="1944688"/>
          </a:xfrm>
        </p:spPr>
        <p:txBody>
          <a:bodyPr vert="horz" wrap="square" lIns="91440" tIns="45720" rIns="91440" bIns="45720" anchor="ctr"/>
          <a:lstStyle/>
          <a:p>
            <a:pPr algn="l" eaLnBrk="1" fontAlgn="base" latinLnBrk="0" hangingPunct="1"/>
            <a:r>
              <a:rPr lang="ja-JP" altLang="en-US" b="1">
                <a:ea typeface="Meiryo UI" pitchFamily="55" charset="-128"/>
              </a:rPr>
              <a:t>　　　　　　　　　</a:t>
            </a:r>
            <a:r>
              <a:rPr lang="ja-JP" altLang="en-US" b="1">
                <a:solidFill>
                  <a:schemeClr val="tx1"/>
                </a:solidFill>
                <a:ea typeface="Meiryo UI" pitchFamily="55" charset="-128"/>
              </a:rPr>
              <a:t>正解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1360" name="Rectangle 3"/>
          <p:cNvSpPr>
            <a:spLocks noChangeArrowheads="1"/>
          </p:cNvSpPr>
          <p:nvPr/>
        </p:nvSpPr>
        <p:spPr>
          <a:xfrm>
            <a:off x="215900" y="2565400"/>
            <a:ext cx="8928100" cy="3960812"/>
          </a:xfrm>
          <a:prstGeom prst="rect">
            <a:avLst/>
          </a:prstGeom>
          <a:noFill/>
          <a:ln>
            <a:miter/>
          </a:ln>
        </p:spPr>
        <p:txBody>
          <a:bodyPr vert="horz" wrap="square" anchor="ctr"/>
          <a:lstStyle/>
          <a:p>
            <a:pPr eaLnBrk="1" fontAlgn="base" latinLnBrk="0" hangingPunct="1"/>
            <a:r>
              <a:rPr lang="en-US" altLang="ja-JP" sz="4000">
                <a:solidFill>
                  <a:schemeClr val="tx1"/>
                </a:solidFill>
                <a:effectLst/>
                <a:ea typeface="Meiryo UI" pitchFamily="55" charset="-128"/>
              </a:rPr>
              <a:t>①</a:t>
            </a:r>
            <a:r>
              <a:rPr lang="ja-JP" altLang="en-US" sz="4000">
                <a:solidFill>
                  <a:schemeClr val="tx1"/>
                </a:solidFill>
                <a:effectLst/>
                <a:ea typeface="Meiryo UI" pitchFamily="55" charset="-128"/>
              </a:rPr>
              <a:t>取り消すことはできない</a:t>
            </a:r>
            <a:br>
              <a:rPr lang="ja-JP" altLang="en-US" sz="4000">
                <a:solidFill>
                  <a:schemeClr val="tx2"/>
                </a:solidFill>
                <a:effectLst/>
                <a:ea typeface="Meiryo UI" pitchFamily="55" charset="-128"/>
              </a:rPr>
            </a:br>
            <a:br>
              <a:rPr lang="ja-JP" altLang="en-US" sz="4000">
                <a:solidFill>
                  <a:schemeClr val="tx2"/>
                </a:solidFill>
                <a:effectLst/>
                <a:ea typeface="Meiryo UI" pitchFamily="55" charset="-128"/>
              </a:rPr>
            </a:br>
            <a:r>
              <a:rPr lang="ja-JP" altLang="en-US" sz="4000">
                <a:solidFill>
                  <a:srgbClr val="FF5780"/>
                </a:solidFill>
                <a:effectLst/>
                <a:ea typeface="Meiryo UI" pitchFamily="55" charset="-128"/>
              </a:rPr>
              <a:t>②未成年者は取消しができる</a:t>
            </a:r>
            <a:br>
              <a:rPr lang="ja-JP" altLang="en-US" sz="4000">
                <a:solidFill>
                  <a:schemeClr val="tx2"/>
                </a:solidFill>
                <a:effectLst/>
                <a:ea typeface="Meiryo UI" pitchFamily="55" charset="-128"/>
              </a:rPr>
            </a:br>
            <a:br>
              <a:rPr lang="ja-JP" altLang="en-US" sz="4000">
                <a:solidFill>
                  <a:schemeClr val="tx1"/>
                </a:solidFill>
                <a:effectLst/>
                <a:ea typeface="Meiryo UI" pitchFamily="55" charset="-128"/>
              </a:rPr>
            </a:br>
            <a:r>
              <a:rPr lang="ja-JP" altLang="en-US" sz="4000">
                <a:solidFill>
                  <a:schemeClr val="tx1"/>
                </a:solidFill>
                <a:effectLst/>
                <a:ea typeface="Meiryo UI" pitchFamily="55" charset="-128"/>
              </a:rPr>
              <a:t>③保護者が申し出た時</a:t>
            </a:r>
            <a:r>
              <a:rPr lang="ja-JP" altLang="en-US" sz="4000" u="sng">
                <a:solidFill>
                  <a:schemeClr val="tx1"/>
                </a:solidFill>
                <a:effectLst/>
                <a:ea typeface="Meiryo UI" pitchFamily="55" charset="-128"/>
              </a:rPr>
              <a:t>のみ</a:t>
            </a:r>
            <a:r>
              <a:rPr lang="ja-JP" altLang="en-US" sz="4000">
                <a:solidFill>
                  <a:schemeClr val="tx1"/>
                </a:solidFill>
                <a:effectLst/>
                <a:ea typeface="Meiryo UI" pitchFamily="55" charset="-128"/>
              </a:rPr>
              <a:t>取消しができる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1361" name="AutoShape 5"/>
          <p:cNvSpPr>
            <a:spLocks noChangeArrowheads="1"/>
          </p:cNvSpPr>
          <p:nvPr/>
        </p:nvSpPr>
        <p:spPr>
          <a:xfrm>
            <a:off x="179387" y="4005262"/>
            <a:ext cx="6456363" cy="936625"/>
          </a:xfrm>
          <a:prstGeom prst="roundRect">
            <a:avLst>
              <a:gd name="adj" fmla="val 16656"/>
            </a:avLst>
          </a:prstGeom>
          <a:noFill/>
          <a:ln w="57150">
            <a:solidFill>
              <a:srgbClr val="FF5780"/>
            </a:solidFill>
          </a:ln>
        </p:spPr>
        <p:txBody>
          <a:bodyPr vert="horz" wrap="none" anchor="ctr"/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sp>
        <p:nvSpPr>
          <p:cNvPr id="1367" name="Rectangle 2"/>
          <p:cNvSpPr>
            <a:spLocks noChangeArrowheads="1"/>
          </p:cNvSpPr>
          <p:nvPr/>
        </p:nvSpPr>
        <p:spPr>
          <a:xfrm>
            <a:off x="0" y="0"/>
            <a:ext cx="9144000" cy="765175"/>
          </a:xfrm>
          <a:prstGeom prst="rect">
            <a:avLst/>
          </a:prstGeom>
          <a:solidFill>
            <a:srgbClr val="0000C0"/>
          </a:solidFill>
          <a:ln>
            <a:miter/>
          </a:ln>
        </p:spPr>
        <p:txBody>
          <a:bodyPr vert="horz" wrap="square" anchor="ctr"/>
          <a:lstStyle/>
          <a:p>
            <a:pPr algn="ctr" eaLnBrk="1" fontAlgn="base" latinLnBrk="0" hangingPunct="1"/>
            <a:r>
              <a:rPr lang="ja-JP" altLang="en-US" sz="4000" b="1">
                <a:solidFill>
                  <a:schemeClr val="bg1"/>
                </a:solidFill>
                <a:effectLst/>
                <a:ea typeface="Meiryo UI" pitchFamily="55" charset="-128"/>
              </a:rPr>
              <a:t>未成年者取り消しについて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1368" name="Rectangle 5"/>
          <p:cNvSpPr>
            <a:spLocks noChangeArrowheads="1"/>
          </p:cNvSpPr>
          <p:nvPr/>
        </p:nvSpPr>
        <p:spPr>
          <a:xfrm>
            <a:off x="0" y="773112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369" name="Rectangle 7"/>
          <p:cNvSpPr>
            <a:spLocks noChangeArrowheads="1"/>
          </p:cNvSpPr>
          <p:nvPr/>
        </p:nvSpPr>
        <p:spPr>
          <a:xfrm>
            <a:off x="0" y="773112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370" name="Rectangle 9"/>
          <p:cNvSpPr>
            <a:spLocks noChangeArrowheads="1"/>
          </p:cNvSpPr>
          <p:nvPr/>
        </p:nvSpPr>
        <p:spPr>
          <a:xfrm>
            <a:off x="0" y="773112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371" name="Rectangle 11"/>
          <p:cNvSpPr>
            <a:spLocks noChangeArrowheads="1"/>
          </p:cNvSpPr>
          <p:nvPr/>
        </p:nvSpPr>
        <p:spPr>
          <a:xfrm>
            <a:off x="0" y="773112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372" name="Rectangle 13"/>
          <p:cNvSpPr>
            <a:spLocks noChangeArrowheads="1"/>
          </p:cNvSpPr>
          <p:nvPr/>
        </p:nvSpPr>
        <p:spPr>
          <a:xfrm>
            <a:off x="0" y="773112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373" name="Rectangle 23"/>
          <p:cNvSpPr>
            <a:spLocks noChangeArrowheads="1"/>
          </p:cNvSpPr>
          <p:nvPr/>
        </p:nvSpPr>
        <p:spPr>
          <a:xfrm>
            <a:off x="0" y="1136650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374" name="_x320026448"/>
          <p:cNvSpPr>
            <a:spLocks noChangeArrowheads="1"/>
          </p:cNvSpPr>
          <p:nvPr/>
        </p:nvSpPr>
        <p:spPr>
          <a:xfrm>
            <a:off x="287337" y="909637"/>
            <a:ext cx="8496300" cy="4529138"/>
          </a:xfrm>
          <a:prstGeom prst="rect">
            <a:avLst/>
          </a:prstGeom>
          <a:noFill/>
          <a:ln>
            <a:miter/>
          </a:ln>
        </p:spPr>
        <p:txBody>
          <a:bodyPr vert="horz" wrap="square" anchor="ctr"/>
          <a:lstStyle/>
          <a:p>
            <a:pPr eaLnBrk="1" fontAlgn="base" latinLnBrk="0" hangingPunct="1"/>
            <a:r>
              <a:rPr lang="ja-JP" altLang="en-US" sz="3200">
                <a:solidFill>
                  <a:srgbClr val="000000"/>
                </a:solidFill>
                <a:effectLst/>
                <a:latin typeface="Meiryo UI" pitchFamily="55" charset="-128"/>
                <a:ea typeface="Meiryo UI" pitchFamily="55" charset="-128"/>
              </a:rPr>
              <a:t>　　社会経験の少ない若者を悪質商法などから</a:t>
            </a:r>
          </a:p>
          <a:p>
            <a:pPr eaLnBrk="1" fontAlgn="base" latinLnBrk="0" hangingPunct="1"/>
            <a:r>
              <a:rPr lang="ja-JP" altLang="en-US" sz="3200">
                <a:solidFill>
                  <a:srgbClr val="000000"/>
                </a:solidFill>
                <a:effectLst/>
                <a:latin typeface="Meiryo UI" pitchFamily="55" charset="-128"/>
                <a:ea typeface="Meiryo UI" pitchFamily="55" charset="-128"/>
              </a:rPr>
              <a:t>　　保護するために、</a:t>
            </a:r>
            <a:r>
              <a:rPr lang="ja-JP" altLang="en-US" sz="3200">
                <a:solidFill>
                  <a:srgbClr val="FF5780"/>
                </a:solidFill>
                <a:effectLst/>
                <a:latin typeface="Meiryo UI" pitchFamily="55" charset="-128"/>
                <a:ea typeface="Meiryo UI" pitchFamily="55" charset="-128"/>
              </a:rPr>
              <a:t>未成年者の契約は親の同意</a:t>
            </a:r>
            <a:endParaRPr>
              <a:solidFill>
                <a:srgbClr val="FF5780"/>
              </a:solidFill>
            </a:endParaRPr>
          </a:p>
          <a:p>
            <a:pPr eaLnBrk="1" fontAlgn="base" latinLnBrk="0" hangingPunct="1"/>
            <a:r>
              <a:rPr lang="ja-JP" altLang="en-US" sz="3200">
                <a:solidFill>
                  <a:srgbClr val="000000"/>
                </a:solidFill>
                <a:effectLst/>
                <a:latin typeface="Meiryo UI" pitchFamily="55" charset="-128"/>
                <a:ea typeface="Meiryo UI" pitchFamily="55" charset="-128"/>
              </a:rPr>
              <a:t>　　が必要と法律で定められています。</a:t>
            </a:r>
          </a:p>
          <a:p>
            <a:pPr eaLnBrk="1" fontAlgn="base" latinLnBrk="0" hangingPunct="1"/>
            <a:endParaRPr lang="ja-JP" altLang="en-US" sz="3200">
              <a:solidFill>
                <a:srgbClr val="000000"/>
              </a:solidFill>
              <a:effectLst/>
              <a:latin typeface="Meiryo UI" pitchFamily="55" charset="-128"/>
              <a:ea typeface="Meiryo UI" pitchFamily="55" charset="-128"/>
            </a:endParaRPr>
          </a:p>
          <a:p>
            <a:pPr eaLnBrk="1" fontAlgn="base" latinLnBrk="0" hangingPunct="1"/>
            <a:r>
              <a:rPr lang="ja-JP" altLang="en-US" sz="3200">
                <a:solidFill>
                  <a:srgbClr val="000000"/>
                </a:solidFill>
                <a:effectLst/>
                <a:latin typeface="Meiryo UI" pitchFamily="55" charset="-128"/>
                <a:ea typeface="Meiryo UI" pitchFamily="55" charset="-128"/>
              </a:rPr>
              <a:t>　　そのため、未成年者が親の同意を得ずにした</a:t>
            </a:r>
          </a:p>
          <a:p>
            <a:pPr eaLnBrk="1" fontAlgn="base" latinLnBrk="0" hangingPunct="1"/>
            <a:r>
              <a:rPr lang="ja-JP" altLang="en-US" sz="3200">
                <a:solidFill>
                  <a:srgbClr val="000000"/>
                </a:solidFill>
                <a:effectLst/>
                <a:latin typeface="Meiryo UI" pitchFamily="55" charset="-128"/>
                <a:ea typeface="Meiryo UI" pitchFamily="55" charset="-128"/>
              </a:rPr>
              <a:t>　　契約は、</a:t>
            </a:r>
            <a:r>
              <a:rPr lang="ja-JP" altLang="en-US" sz="3200" b="1">
                <a:solidFill>
                  <a:srgbClr val="0000C0"/>
                </a:solidFill>
                <a:effectLst/>
                <a:latin typeface="Meiryo UI" pitchFamily="55" charset="-128"/>
                <a:ea typeface="Meiryo UI" pitchFamily="55" charset="-128"/>
              </a:rPr>
              <a:t>原則</a:t>
            </a:r>
            <a:r>
              <a:rPr lang="ja-JP" altLang="en-US" sz="3200">
                <a:solidFill>
                  <a:srgbClr val="FF5780"/>
                </a:solidFill>
                <a:effectLst/>
                <a:latin typeface="Meiryo UI" pitchFamily="55" charset="-128"/>
                <a:ea typeface="Meiryo UI" pitchFamily="55" charset="-128"/>
              </a:rPr>
              <a:t>取り消す</a:t>
            </a:r>
            <a:r>
              <a:rPr lang="ja-JP" altLang="en-US" sz="3200">
                <a:solidFill>
                  <a:srgbClr val="000000"/>
                </a:solidFill>
                <a:effectLst/>
                <a:latin typeface="Meiryo UI" pitchFamily="55" charset="-128"/>
                <a:ea typeface="Meiryo UI" pitchFamily="55" charset="-128"/>
              </a:rPr>
              <a:t>ことができます。</a:t>
            </a:r>
          </a:p>
        </p:txBody>
      </p:sp>
      <p:sp>
        <p:nvSpPr>
          <p:cNvPr id="1375" name="Rectangle 25"/>
          <p:cNvSpPr>
            <a:spLocks noChangeArrowheads="1"/>
          </p:cNvSpPr>
          <p:nvPr/>
        </p:nvSpPr>
        <p:spPr>
          <a:xfrm>
            <a:off x="0" y="1136650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376" name="Rectangle 27"/>
          <p:cNvSpPr>
            <a:spLocks noChangeArrowheads="1"/>
          </p:cNvSpPr>
          <p:nvPr/>
        </p:nvSpPr>
        <p:spPr>
          <a:xfrm>
            <a:off x="0" y="1136650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377" name="Rectangle 29"/>
          <p:cNvSpPr>
            <a:spLocks noChangeArrowheads="1"/>
          </p:cNvSpPr>
          <p:nvPr/>
        </p:nvSpPr>
        <p:spPr>
          <a:xfrm>
            <a:off x="0" y="1136650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378" name="図形 59"/>
          <p:cNvSpPr>
            <a:spLocks noChangeArrowheads="1"/>
          </p:cNvSpPr>
          <p:nvPr/>
        </p:nvSpPr>
        <p:spPr>
          <a:xfrm>
            <a:off x="4211637" y="5154612"/>
            <a:ext cx="2663825" cy="1146175"/>
          </a:xfrm>
          <a:prstGeom prst="wedgeRoundRectCallout">
            <a:avLst>
              <a:gd name="adj1" fmla="val 59213"/>
              <a:gd name="adj2" fmla="val 39889"/>
              <a:gd name="adj3" fmla="val 16667"/>
            </a:avLst>
          </a:prstGeom>
          <a:noFill/>
          <a:ln w="9525">
            <a:solidFill>
              <a:sysClr val="windowText" lastClr="000000"/>
            </a:solidFill>
            <a:miter/>
          </a:ln>
        </p:spPr>
        <p:txBody>
          <a:bodyPr vert="horz" wrap="square" anchor="ctr"/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379" name="テキスト 60"/>
          <p:cNvSpPr txBox="1">
            <a:spLocks noChangeArrowheads="1"/>
          </p:cNvSpPr>
          <p:nvPr/>
        </p:nvSpPr>
        <p:spPr>
          <a:xfrm>
            <a:off x="4535487" y="5265737"/>
            <a:ext cx="2016125" cy="922437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/>
            <a:r>
              <a:rPr lang="ja-JP" altLang="en-US" sz="1800">
                <a:solidFill>
                  <a:srgbClr val="0000C0"/>
                </a:solidFill>
                <a:effectLst/>
                <a:latin typeface="AR丸ゴシック体E" pitchFamily="54" charset="-128"/>
                <a:ea typeface="AR丸ゴシック体E" pitchFamily="54" charset="-128"/>
              </a:rPr>
              <a:t>すみません。</a:t>
            </a:r>
            <a:endParaRPr>
              <a:solidFill>
                <a:srgbClr val="0000C0"/>
              </a:solidFill>
            </a:endParaRPr>
          </a:p>
          <a:p>
            <a:pPr eaLnBrk="1" fontAlgn="base" latinLnBrk="0" hangingPunct="1"/>
            <a:r>
              <a:rPr lang="ja-JP" altLang="en-US" sz="1800">
                <a:solidFill>
                  <a:srgbClr val="0000C0"/>
                </a:solidFill>
                <a:effectLst/>
                <a:latin typeface="AR丸ゴシック体E" pitchFamily="54" charset="-128"/>
                <a:ea typeface="AR丸ゴシック体E" pitchFamily="54" charset="-128"/>
              </a:rPr>
              <a:t>未成年なので取り消してください</a:t>
            </a:r>
            <a:r>
              <a:rPr lang="ja-JP" altLang="en-US" sz="1800">
                <a:solidFill>
                  <a:srgbClr val="0000C0"/>
                </a:solidFill>
                <a:latin typeface="AR丸ゴシック体E" pitchFamily="54" charset="-128"/>
                <a:ea typeface="AR丸ゴシック体E" pitchFamily="54" charset="-128"/>
              </a:rPr>
              <a:t>。</a:t>
            </a:r>
            <a:endParaRPr>
              <a:solidFill>
                <a:srgbClr val="0000C0"/>
              </a:solidFill>
            </a:endParaRPr>
          </a:p>
        </p:txBody>
      </p:sp>
      <p:sp>
        <p:nvSpPr>
          <p:cNvPr id="1380" name="Rectangle 20"/>
          <p:cNvSpPr>
            <a:spLocks noChangeArrowheads="1"/>
          </p:cNvSpPr>
          <p:nvPr/>
        </p:nvSpPr>
        <p:spPr>
          <a:xfrm>
            <a:off x="0" y="449262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eaLnBrk="1" fontAlgn="base" latinLnBrk="0" hangingPunct="1"/>
            <a:endParaRPr lang="ja-JP" altLang="en-US"/>
          </a:p>
        </p:txBody>
      </p:sp>
      <p:pic>
        <p:nvPicPr>
          <p:cNvPr id="1381" name="_x61109600" descr="cif000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64387" y="4552950"/>
            <a:ext cx="1519238" cy="2305050"/>
          </a:xfrm>
          <a:prstGeom prst="rect">
            <a:avLst/>
          </a:prstGeom>
          <a:noFill/>
          <a:ln>
            <a:miter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sp>
        <p:nvSpPr>
          <p:cNvPr id="1387" name="Rectangle 2"/>
          <p:cNvSpPr>
            <a:spLocks noChangeArrowheads="1"/>
          </p:cNvSpPr>
          <p:nvPr/>
        </p:nvSpPr>
        <p:spPr>
          <a:xfrm>
            <a:off x="0" y="0"/>
            <a:ext cx="9144000" cy="765175"/>
          </a:xfrm>
          <a:prstGeom prst="rect">
            <a:avLst/>
          </a:prstGeom>
          <a:solidFill>
            <a:srgbClr val="0000C0"/>
          </a:solidFill>
          <a:ln>
            <a:miter/>
          </a:ln>
        </p:spPr>
        <p:txBody>
          <a:bodyPr vert="horz" wrap="square" anchor="ctr"/>
          <a:lstStyle/>
          <a:p>
            <a:pPr algn="ctr" eaLnBrk="1" fontAlgn="base" latinLnBrk="0" hangingPunct="1"/>
            <a:r>
              <a:rPr lang="ja-JP" altLang="en-US" sz="4000" b="1">
                <a:solidFill>
                  <a:schemeClr val="bg1"/>
                </a:solidFill>
                <a:effectLst/>
                <a:ea typeface="Meiryo UI" pitchFamily="55" charset="-128"/>
              </a:rPr>
              <a:t>未成年者取り消しができない場合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1388" name="Rectangle 4"/>
          <p:cNvSpPr>
            <a:spLocks noChangeArrowheads="1"/>
          </p:cNvSpPr>
          <p:nvPr/>
        </p:nvSpPr>
        <p:spPr>
          <a:xfrm>
            <a:off x="0" y="773112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389" name="Rectangle 5"/>
          <p:cNvSpPr>
            <a:spLocks noChangeArrowheads="1"/>
          </p:cNvSpPr>
          <p:nvPr/>
        </p:nvSpPr>
        <p:spPr>
          <a:xfrm>
            <a:off x="0" y="773112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390" name="Rectangle 6"/>
          <p:cNvSpPr>
            <a:spLocks noChangeArrowheads="1"/>
          </p:cNvSpPr>
          <p:nvPr/>
        </p:nvSpPr>
        <p:spPr>
          <a:xfrm>
            <a:off x="0" y="773112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391" name="Rectangle 7"/>
          <p:cNvSpPr>
            <a:spLocks noChangeArrowheads="1"/>
          </p:cNvSpPr>
          <p:nvPr/>
        </p:nvSpPr>
        <p:spPr>
          <a:xfrm>
            <a:off x="0" y="773112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392" name="Rectangle 8"/>
          <p:cNvSpPr>
            <a:spLocks noChangeArrowheads="1"/>
          </p:cNvSpPr>
          <p:nvPr/>
        </p:nvSpPr>
        <p:spPr>
          <a:xfrm>
            <a:off x="0" y="773112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393" name="Rectangle 10"/>
          <p:cNvSpPr>
            <a:spLocks noChangeArrowheads="1"/>
          </p:cNvSpPr>
          <p:nvPr/>
        </p:nvSpPr>
        <p:spPr>
          <a:xfrm>
            <a:off x="0" y="379412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394" name="Rectangle 12"/>
          <p:cNvSpPr>
            <a:spLocks noChangeArrowheads="1"/>
          </p:cNvSpPr>
          <p:nvPr/>
        </p:nvSpPr>
        <p:spPr>
          <a:xfrm>
            <a:off x="0" y="1136650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395" name="Rectangle 14"/>
          <p:cNvSpPr>
            <a:spLocks noChangeArrowheads="1"/>
          </p:cNvSpPr>
          <p:nvPr/>
        </p:nvSpPr>
        <p:spPr>
          <a:xfrm>
            <a:off x="0" y="1136650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396" name="Rectangle 16"/>
          <p:cNvSpPr>
            <a:spLocks noChangeArrowheads="1"/>
          </p:cNvSpPr>
          <p:nvPr/>
        </p:nvSpPr>
        <p:spPr>
          <a:xfrm>
            <a:off x="0" y="1136650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397" name="Rectangle 22"/>
          <p:cNvSpPr>
            <a:spLocks noChangeArrowheads="1"/>
          </p:cNvSpPr>
          <p:nvPr/>
        </p:nvSpPr>
        <p:spPr>
          <a:xfrm>
            <a:off x="4479925" y="509587"/>
            <a:ext cx="184150" cy="366713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398" name="_x60006408"/>
          <p:cNvSpPr>
            <a:spLocks noChangeArrowheads="1"/>
          </p:cNvSpPr>
          <p:nvPr/>
        </p:nvSpPr>
        <p:spPr>
          <a:xfrm>
            <a:off x="468312" y="1484312"/>
            <a:ext cx="7850188" cy="4311650"/>
          </a:xfrm>
          <a:prstGeom prst="rect">
            <a:avLst/>
          </a:prstGeom>
          <a:solidFill>
            <a:srgbClr val="FFFFFF"/>
          </a:solidFill>
          <a:ln>
            <a:miter/>
          </a:ln>
        </p:spPr>
        <p:txBody>
          <a:bodyPr vert="horz" wrap="square" anchor="ctr"/>
          <a:lstStyle/>
          <a:p>
            <a:pPr eaLnBrk="1" fontAlgn="base" latinLnBrk="0" hangingPunct="1">
              <a:spcBef>
                <a:spcPct val="50000"/>
              </a:spcBef>
            </a:pPr>
            <a:r>
              <a:rPr lang="ja-JP" altLang="en-US" sz="3600">
                <a:latin typeface="Meiryo UI" pitchFamily="55" charset="-128"/>
                <a:ea typeface="Meiryo UI" pitchFamily="55" charset="-128"/>
              </a:rPr>
              <a:t>①</a:t>
            </a:r>
            <a:r>
              <a:rPr lang="ja-JP" altLang="en-US" sz="3600">
                <a:solidFill>
                  <a:srgbClr val="FF5780"/>
                </a:solidFill>
                <a:effectLst/>
                <a:latin typeface="Meiryo UI" pitchFamily="55" charset="-128"/>
                <a:ea typeface="Meiryo UI" pitchFamily="55" charset="-128"/>
              </a:rPr>
              <a:t>小遣いの範囲</a:t>
            </a:r>
            <a:r>
              <a:rPr lang="ja-JP" altLang="en-US" sz="3600">
                <a:latin typeface="Meiryo UI" pitchFamily="55" charset="-128"/>
                <a:ea typeface="Meiryo UI" pitchFamily="55" charset="-128"/>
              </a:rPr>
              <a:t>の少額な契約</a:t>
            </a:r>
            <a:endParaRPr lang="en-US" altLang="ja-JP" sz="3600"/>
          </a:p>
          <a:p>
            <a:pPr eaLnBrk="1" fontAlgn="base" latinLnBrk="0" hangingPunct="1">
              <a:spcBef>
                <a:spcPct val="50000"/>
              </a:spcBef>
            </a:pPr>
            <a:r>
              <a:rPr lang="ja-JP" altLang="en-US" sz="3600">
                <a:latin typeface="Meiryo UI" pitchFamily="55" charset="-128"/>
                <a:ea typeface="Meiryo UI" pitchFamily="55" charset="-128"/>
              </a:rPr>
              <a:t>②仕事の範囲</a:t>
            </a:r>
          </a:p>
          <a:p>
            <a:pPr eaLnBrk="1" fontAlgn="base" latinLnBrk="0" hangingPunct="1">
              <a:spcBef>
                <a:spcPct val="50000"/>
              </a:spcBef>
            </a:pPr>
            <a:r>
              <a:rPr lang="ja-JP" altLang="en-US" sz="3600">
                <a:latin typeface="Meiryo UI" pitchFamily="55" charset="-128"/>
                <a:ea typeface="Meiryo UI" pitchFamily="55" charset="-128"/>
              </a:rPr>
              <a:t>③成人であると積極的に</a:t>
            </a:r>
            <a:r>
              <a:rPr lang="ja-JP" altLang="en-US" sz="3600">
                <a:solidFill>
                  <a:srgbClr val="FF5780"/>
                </a:solidFill>
                <a:effectLst/>
                <a:latin typeface="Meiryo UI" pitchFamily="55" charset="-128"/>
                <a:ea typeface="Meiryo UI" pitchFamily="55" charset="-128"/>
              </a:rPr>
              <a:t>ウソをついた</a:t>
            </a:r>
            <a:endParaRPr lang="en-US" altLang="ja-JP" sz="3600">
              <a:solidFill>
                <a:srgbClr val="FF5780"/>
              </a:solidFill>
            </a:endParaRPr>
          </a:p>
          <a:p>
            <a:pPr eaLnBrk="1" fontAlgn="base" latinLnBrk="0" hangingPunct="1">
              <a:spcBef>
                <a:spcPct val="50000"/>
              </a:spcBef>
            </a:pPr>
            <a:r>
              <a:rPr lang="ja-JP" altLang="en-US" sz="3600">
                <a:latin typeface="Meiryo UI" pitchFamily="55" charset="-128"/>
                <a:ea typeface="Meiryo UI" pitchFamily="55" charset="-128"/>
              </a:rPr>
              <a:t>④親の同意があると</a:t>
            </a:r>
            <a:r>
              <a:rPr lang="ja-JP" altLang="en-US" sz="3600">
                <a:solidFill>
                  <a:srgbClr val="FF5780"/>
                </a:solidFill>
                <a:effectLst/>
                <a:latin typeface="Meiryo UI" pitchFamily="55" charset="-128"/>
                <a:ea typeface="Meiryo UI" pitchFamily="55" charset="-128"/>
              </a:rPr>
              <a:t>ウソをついた</a:t>
            </a:r>
            <a:endParaRPr>
              <a:solidFill>
                <a:srgbClr val="FF578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sp>
        <p:nvSpPr>
          <p:cNvPr id="1404" name="Rectangle 2"/>
          <p:cNvSpPr>
            <a:spLocks noChangeArrowheads="1"/>
          </p:cNvSpPr>
          <p:nvPr/>
        </p:nvSpPr>
        <p:spPr>
          <a:xfrm>
            <a:off x="0" y="0"/>
            <a:ext cx="9144000" cy="765175"/>
          </a:xfrm>
          <a:prstGeom prst="rect">
            <a:avLst/>
          </a:prstGeom>
          <a:solidFill>
            <a:srgbClr val="0000C0"/>
          </a:solidFill>
          <a:ln>
            <a:miter/>
          </a:ln>
        </p:spPr>
        <p:txBody>
          <a:bodyPr vert="horz" wrap="square" anchor="ctr"/>
          <a:lstStyle/>
          <a:p>
            <a:pPr algn="ctr" eaLnBrk="1" fontAlgn="base" latinLnBrk="0" hangingPunct="1"/>
            <a:r>
              <a:rPr lang="ja-JP" altLang="en-US" sz="4000" b="1">
                <a:solidFill>
                  <a:schemeClr val="bg1"/>
                </a:solidFill>
                <a:effectLst/>
                <a:ea typeface="Meiryo UI" pitchFamily="55" charset="-128"/>
              </a:rPr>
              <a:t>未成年者契約と消費者トラブル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1405" name="Rectangle 4"/>
          <p:cNvSpPr>
            <a:spLocks noChangeArrowheads="1"/>
          </p:cNvSpPr>
          <p:nvPr/>
        </p:nvSpPr>
        <p:spPr>
          <a:xfrm>
            <a:off x="0" y="773112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406" name="Rectangle 5"/>
          <p:cNvSpPr>
            <a:spLocks noChangeArrowheads="1"/>
          </p:cNvSpPr>
          <p:nvPr/>
        </p:nvSpPr>
        <p:spPr>
          <a:xfrm>
            <a:off x="0" y="773112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407" name="Rectangle 6"/>
          <p:cNvSpPr>
            <a:spLocks noChangeArrowheads="1"/>
          </p:cNvSpPr>
          <p:nvPr/>
        </p:nvSpPr>
        <p:spPr>
          <a:xfrm>
            <a:off x="0" y="773112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408" name="Rectangle 7"/>
          <p:cNvSpPr>
            <a:spLocks noChangeArrowheads="1"/>
          </p:cNvSpPr>
          <p:nvPr/>
        </p:nvSpPr>
        <p:spPr>
          <a:xfrm>
            <a:off x="0" y="773112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409" name="Rectangle 8"/>
          <p:cNvSpPr>
            <a:spLocks noChangeArrowheads="1"/>
          </p:cNvSpPr>
          <p:nvPr/>
        </p:nvSpPr>
        <p:spPr>
          <a:xfrm>
            <a:off x="0" y="773112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pic>
        <p:nvPicPr>
          <p:cNvPr id="1410" name="_x320040368" descr="cif000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35150" y="3789362"/>
            <a:ext cx="4714875" cy="2370138"/>
          </a:xfrm>
          <a:prstGeom prst="rect">
            <a:avLst/>
          </a:prstGeom>
          <a:noFill/>
          <a:ln>
            <a:miter/>
          </a:ln>
        </p:spPr>
      </p:pic>
      <p:sp>
        <p:nvSpPr>
          <p:cNvPr id="1411" name="Rectangle 12"/>
          <p:cNvSpPr>
            <a:spLocks noChangeArrowheads="1"/>
          </p:cNvSpPr>
          <p:nvPr/>
        </p:nvSpPr>
        <p:spPr>
          <a:xfrm>
            <a:off x="0" y="1136650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412" name="Rectangle 14"/>
          <p:cNvSpPr>
            <a:spLocks noChangeArrowheads="1"/>
          </p:cNvSpPr>
          <p:nvPr/>
        </p:nvSpPr>
        <p:spPr>
          <a:xfrm>
            <a:off x="0" y="1136650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413" name="Rectangle 16"/>
          <p:cNvSpPr>
            <a:spLocks noChangeArrowheads="1"/>
          </p:cNvSpPr>
          <p:nvPr/>
        </p:nvSpPr>
        <p:spPr>
          <a:xfrm>
            <a:off x="0" y="1136650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414" name="_x320026448"/>
          <p:cNvSpPr>
            <a:spLocks noChangeArrowheads="1"/>
          </p:cNvSpPr>
          <p:nvPr/>
        </p:nvSpPr>
        <p:spPr>
          <a:xfrm>
            <a:off x="827087" y="1052512"/>
            <a:ext cx="7850188" cy="2732088"/>
          </a:xfrm>
          <a:prstGeom prst="rect">
            <a:avLst/>
          </a:prstGeom>
          <a:noFill/>
          <a:ln>
            <a:miter/>
          </a:ln>
        </p:spPr>
        <p:txBody>
          <a:bodyPr vert="horz" wrap="square" anchor="ctr"/>
          <a:lstStyle/>
          <a:p>
            <a:pPr eaLnBrk="1" fontAlgn="base" latinLnBrk="0" hangingPunct="1"/>
            <a:r>
              <a:rPr lang="ja-JP" altLang="en-US" sz="3200">
                <a:solidFill>
                  <a:srgbClr val="0000C0"/>
                </a:solidFill>
                <a:effectLst/>
                <a:latin typeface="Meiryo UI" pitchFamily="55" charset="-128"/>
                <a:ea typeface="Meiryo UI" pitchFamily="55" charset="-128"/>
              </a:rPr>
              <a:t>事業者</a:t>
            </a:r>
            <a:r>
              <a:rPr lang="ja-JP" altLang="en-US" sz="3200">
                <a:solidFill>
                  <a:srgbClr val="000000"/>
                </a:solidFill>
                <a:effectLst/>
                <a:latin typeface="Meiryo UI" pitchFamily="55" charset="-128"/>
                <a:ea typeface="Meiryo UI" pitchFamily="55" charset="-128"/>
              </a:rPr>
              <a:t>にとっては、未成年者契約であったことを</a:t>
            </a:r>
          </a:p>
          <a:p>
            <a:pPr eaLnBrk="1" fontAlgn="base" latinLnBrk="0" hangingPunct="1"/>
            <a:r>
              <a:rPr lang="ja-JP" altLang="en-US" sz="3200">
                <a:solidFill>
                  <a:srgbClr val="000000"/>
                </a:solidFill>
                <a:effectLst/>
                <a:latin typeface="Meiryo UI" pitchFamily="55" charset="-128"/>
                <a:ea typeface="Meiryo UI" pitchFamily="55" charset="-128"/>
              </a:rPr>
              <a:t>理由に契約を取り消されては困ります。</a:t>
            </a:r>
          </a:p>
          <a:p>
            <a:pPr eaLnBrk="1" fontAlgn="base" latinLnBrk="0" hangingPunct="1"/>
            <a:endParaRPr lang="ja-JP" altLang="en-US" sz="3200">
              <a:solidFill>
                <a:srgbClr val="000000"/>
              </a:solidFill>
              <a:effectLst/>
              <a:latin typeface="Meiryo UI" pitchFamily="55" charset="-128"/>
              <a:ea typeface="Meiryo UI" pitchFamily="55" charset="-128"/>
            </a:endParaRPr>
          </a:p>
          <a:p>
            <a:pPr eaLnBrk="1" fontAlgn="base" latinLnBrk="0" hangingPunct="1"/>
            <a:r>
              <a:rPr lang="ja-JP" altLang="en-US" sz="3200">
                <a:solidFill>
                  <a:srgbClr val="000000"/>
                </a:solidFill>
                <a:effectLst/>
                <a:latin typeface="Meiryo UI" pitchFamily="55" charset="-128"/>
                <a:ea typeface="Meiryo UI" pitchFamily="55" charset="-128"/>
              </a:rPr>
              <a:t>そこで、悪質業者は、親の同意が不要となる</a:t>
            </a:r>
            <a:endParaRPr lang="ja-JP" altLang="en-US" sz="3200">
              <a:solidFill>
                <a:srgbClr val="FF3300"/>
              </a:solidFill>
              <a:effectLst/>
              <a:latin typeface="Meiryo UI" pitchFamily="55" charset="-128"/>
              <a:ea typeface="Meiryo UI" pitchFamily="55" charset="-128"/>
            </a:endParaRPr>
          </a:p>
          <a:p>
            <a:pPr eaLnBrk="1" fontAlgn="base" latinLnBrk="0" hangingPunct="1"/>
            <a:r>
              <a:rPr lang="ja-JP" altLang="en-US" sz="4000">
                <a:solidFill>
                  <a:srgbClr val="FF5780"/>
                </a:solidFill>
                <a:effectLst/>
                <a:latin typeface="Meiryo UI" pitchFamily="55" charset="-128"/>
                <a:ea typeface="Meiryo UI" pitchFamily="55" charset="-128"/>
              </a:rPr>
              <a:t>新成人</a:t>
            </a:r>
            <a:r>
              <a:rPr lang="ja-JP" altLang="en-US" sz="2800">
                <a:solidFill>
                  <a:srgbClr val="FF5780"/>
                </a:solidFill>
                <a:effectLst/>
                <a:latin typeface="Meiryo UI" pitchFamily="55" charset="-128"/>
                <a:ea typeface="Meiryo UI" pitchFamily="55" charset="-128"/>
              </a:rPr>
              <a:t>（新たに成年となった人）</a:t>
            </a:r>
            <a:r>
              <a:rPr lang="ja-JP" altLang="en-US" sz="4000">
                <a:solidFill>
                  <a:srgbClr val="FF5780"/>
                </a:solidFill>
                <a:effectLst/>
                <a:latin typeface="Meiryo UI" pitchFamily="55" charset="-128"/>
                <a:ea typeface="Meiryo UI" pitchFamily="55" charset="-128"/>
              </a:rPr>
              <a:t>をねらいます。</a:t>
            </a:r>
            <a:endParaRPr sz="4000">
              <a:solidFill>
                <a:srgbClr val="FF5780"/>
              </a:solidFill>
            </a:endParaRPr>
          </a:p>
        </p:txBody>
      </p:sp>
      <p:sp>
        <p:nvSpPr>
          <p:cNvPr id="1415" name="Rectangle 22"/>
          <p:cNvSpPr>
            <a:spLocks noChangeArrowheads="1"/>
          </p:cNvSpPr>
          <p:nvPr/>
        </p:nvSpPr>
        <p:spPr>
          <a:xfrm>
            <a:off x="4479925" y="509587"/>
            <a:ext cx="184150" cy="366713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416" name="_x340382592"/>
          <p:cNvSpPr>
            <a:spLocks noChangeArrowheads="1"/>
          </p:cNvSpPr>
          <p:nvPr/>
        </p:nvSpPr>
        <p:spPr>
          <a:xfrm>
            <a:off x="5940425" y="3789362"/>
            <a:ext cx="2665412" cy="1141413"/>
          </a:xfrm>
          <a:prstGeom prst="wedgeEllipseCallout">
            <a:avLst>
              <a:gd name="adj1" fmla="val -65601"/>
              <a:gd name="adj2" fmla="val 28728"/>
            </a:avLst>
          </a:prstGeom>
          <a:solidFill>
            <a:srgbClr val="FFFFFF"/>
          </a:solidFill>
          <a:ln w="12700">
            <a:solidFill>
              <a:sysClr val="windowText" lastClr="000000"/>
            </a:solidFill>
            <a:miter/>
          </a:ln>
        </p:spPr>
        <p:txBody>
          <a:bodyPr vert="horz" wrap="square" anchor="ctr"/>
          <a:lstStyle/>
          <a:p>
            <a:pPr eaLnBrk="1" fontAlgn="base" latinLnBrk="0" hangingPunct="1"/>
            <a:r>
              <a:rPr lang="ja-JP" altLang="en-US" sz="1600" b="1"/>
              <a:t>アンケートに答えてもらえませんか</a:t>
            </a:r>
          </a:p>
        </p:txBody>
      </p:sp>
      <p:sp>
        <p:nvSpPr>
          <p:cNvPr id="1417" name="_x320018368"/>
          <p:cNvSpPr>
            <a:spLocks noChangeArrowheads="1"/>
          </p:cNvSpPr>
          <p:nvPr/>
        </p:nvSpPr>
        <p:spPr>
          <a:xfrm>
            <a:off x="2284412" y="5934075"/>
            <a:ext cx="3816350" cy="449262"/>
          </a:xfrm>
          <a:prstGeom prst="roundRect">
            <a:avLst>
              <a:gd name="adj" fmla="val 5427"/>
            </a:avLst>
          </a:prstGeom>
          <a:solidFill>
            <a:srgbClr val="86BFE7">
              <a:alpha val="50000"/>
            </a:srgbClr>
          </a:solidFill>
          <a:ln/>
        </p:spPr>
        <p:txBody>
          <a:bodyPr vert="horz" wrap="square" anchor="ctr"/>
          <a:lstStyle/>
          <a:p>
            <a:pPr algn="ctr" eaLnBrk="1" fontAlgn="base" latinLnBrk="0" hangingPunct="1"/>
            <a:r>
              <a:rPr lang="ja-JP" altLang="en-US" sz="2000">
                <a:solidFill>
                  <a:srgbClr val="000000"/>
                </a:solidFill>
                <a:effectLst/>
                <a:latin typeface="HG丸ｺﾞｼｯｸM-PRO" pitchFamily="55" charset="-128"/>
                <a:ea typeface="Meiryo UI" pitchFamily="55" charset="-128"/>
              </a:rPr>
              <a:t>世間話から、年齢を聞き出すことも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sp>
        <p:nvSpPr>
          <p:cNvPr id="1423" name="タイトル 1"/>
          <p:cNvSpPr>
            <a:spLocks noGrp="1" noChangeArrowheads="1"/>
          </p:cNvSpPr>
          <p:nvPr>
            <p:ph type="title" sz="full" idx="4294967295"/>
          </p:nvPr>
        </p:nvSpPr>
        <p:spPr>
          <a:xfrm>
            <a:off x="395287" y="1484312"/>
            <a:ext cx="8229600" cy="1143000"/>
          </a:xfrm>
        </p:spPr>
        <p:txBody>
          <a:bodyPr vert="horz" wrap="square" lIns="91440" tIns="45720" rIns="91440" bIns="45720" anchor="ctr"/>
          <a:lstStyle/>
          <a:p>
            <a:pPr eaLnBrk="1" fontAlgn="base" latinLnBrk="0" hangingPunct="1"/>
            <a:r>
              <a:rPr lang="ja-JP" altLang="en-US" sz="3600">
                <a:solidFill>
                  <a:schemeClr val="tx1"/>
                </a:solidFill>
                <a:latin typeface="Meiryo UI" pitchFamily="55" charset="-128"/>
                <a:ea typeface="Meiryo UI" pitchFamily="55" charset="-128"/>
              </a:rPr>
              <a:t>約</a:t>
            </a:r>
            <a:r>
              <a:rPr lang="en-US" altLang="ja-JP" sz="3600">
                <a:solidFill>
                  <a:schemeClr val="tx1"/>
                </a:solidFill>
                <a:latin typeface="Meiryo UI" pitchFamily="55" charset="-128"/>
                <a:ea typeface="Meiryo UI" pitchFamily="55" charset="-128"/>
              </a:rPr>
              <a:t>120</a:t>
            </a:r>
            <a:r>
              <a:rPr lang="ja-JP" altLang="en-US" sz="3600">
                <a:solidFill>
                  <a:schemeClr val="tx1"/>
                </a:solidFill>
                <a:latin typeface="Meiryo UI" pitchFamily="55" charset="-128"/>
                <a:ea typeface="Meiryo UI" pitchFamily="55" charset="-128"/>
              </a:rPr>
              <a:t>年ぶりに成年年齢を引き下げる</a:t>
            </a:r>
            <a:br>
              <a:rPr lang="ja-JP" altLang="en-US" sz="3600">
                <a:solidFill>
                  <a:schemeClr val="tx1"/>
                </a:solidFill>
                <a:latin typeface="Meiryo UI" pitchFamily="55" charset="-128"/>
                <a:ea typeface="Meiryo UI" pitchFamily="55" charset="-128"/>
              </a:rPr>
            </a:br>
            <a:r>
              <a:rPr lang="ja-JP" altLang="en-US" sz="3600">
                <a:solidFill>
                  <a:schemeClr val="tx1"/>
                </a:solidFill>
                <a:latin typeface="Meiryo UI" pitchFamily="55" charset="-128"/>
                <a:ea typeface="Meiryo UI" pitchFamily="55" charset="-128"/>
              </a:rPr>
              <a:t>改正民法が成立</a:t>
            </a:r>
            <a:r>
              <a:rPr lang="ja-JP" altLang="en-US" sz="2400">
                <a:solidFill>
                  <a:schemeClr val="tx1"/>
                </a:solidFill>
                <a:latin typeface="Meiryo UI" pitchFamily="55" charset="-128"/>
                <a:ea typeface="Meiryo UI" pitchFamily="55" charset="-128"/>
              </a:rPr>
              <a:t>（</a:t>
            </a:r>
            <a:r>
              <a:rPr lang="en-US" altLang="ja-JP" sz="2400">
                <a:solidFill>
                  <a:schemeClr val="tx1"/>
                </a:solidFill>
                <a:latin typeface="Meiryo UI" pitchFamily="55" charset="-128"/>
                <a:ea typeface="Meiryo UI" pitchFamily="55" charset="-128"/>
              </a:rPr>
              <a:t>2018</a:t>
            </a:r>
            <a:r>
              <a:rPr lang="ja-JP" altLang="en-US" sz="2400">
                <a:solidFill>
                  <a:schemeClr val="tx1"/>
                </a:solidFill>
                <a:latin typeface="Meiryo UI" pitchFamily="55" charset="-128"/>
                <a:ea typeface="Meiryo UI" pitchFamily="55" charset="-128"/>
              </a:rPr>
              <a:t>年</a:t>
            </a:r>
            <a:r>
              <a:rPr lang="en-US" altLang="ja-JP" sz="2400">
                <a:solidFill>
                  <a:schemeClr val="tx1"/>
                </a:solidFill>
                <a:latin typeface="Meiryo UI" pitchFamily="55" charset="-128"/>
                <a:ea typeface="Meiryo UI" pitchFamily="55" charset="-128"/>
              </a:rPr>
              <a:t>6</a:t>
            </a:r>
            <a:r>
              <a:rPr lang="ja-JP" altLang="en-US" sz="2400">
                <a:solidFill>
                  <a:schemeClr val="tx1"/>
                </a:solidFill>
                <a:latin typeface="Meiryo UI" pitchFamily="55" charset="-128"/>
                <a:ea typeface="Meiryo UI" pitchFamily="55" charset="-128"/>
              </a:rPr>
              <a:t>月</a:t>
            </a:r>
            <a:r>
              <a:rPr lang="en-US" altLang="ja-JP" sz="2400">
                <a:solidFill>
                  <a:schemeClr val="tx1"/>
                </a:solidFill>
                <a:latin typeface="Meiryo UI" pitchFamily="55" charset="-128"/>
                <a:ea typeface="Meiryo UI" pitchFamily="55" charset="-128"/>
              </a:rPr>
              <a:t>13</a:t>
            </a:r>
            <a:r>
              <a:rPr lang="ja-JP" altLang="en-US" sz="2400">
                <a:solidFill>
                  <a:schemeClr val="tx1"/>
                </a:solidFill>
                <a:latin typeface="Meiryo UI" pitchFamily="55" charset="-128"/>
                <a:ea typeface="Meiryo UI" pitchFamily="55" charset="-128"/>
              </a:rPr>
              <a:t>日）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1424" name="コンテンツ プレースホルダー 2"/>
          <p:cNvSpPr>
            <a:spLocks noChangeArrowheads="1"/>
          </p:cNvSpPr>
          <p:nvPr/>
        </p:nvSpPr>
        <p:spPr>
          <a:xfrm>
            <a:off x="1331912" y="2627312"/>
            <a:ext cx="6156325" cy="2663825"/>
          </a:xfrm>
          <a:prstGeom prst="rect">
            <a:avLst/>
          </a:prstGeom>
          <a:noFill/>
          <a:ln>
            <a:miter/>
          </a:ln>
        </p:spPr>
        <p:txBody>
          <a:bodyPr vert="horz" wrap="square"/>
          <a:lstStyle/>
          <a:p>
            <a:pPr eaLnBrk="1" fontAlgn="base" latinLnBrk="0" hangingPunct="1">
              <a:lnSpc>
                <a:spcPct val="70000"/>
              </a:lnSpc>
              <a:spcBef>
                <a:spcPct val="20000"/>
              </a:spcBef>
            </a:pPr>
            <a:endParaRPr lang="en-US" altLang="ja-JP" sz="2600">
              <a:latin typeface="Meiryo UI" pitchFamily="55" charset="-128"/>
              <a:ea typeface="Meiryo UI" pitchFamily="55" charset="-128"/>
            </a:endParaRPr>
          </a:p>
          <a:p>
            <a:pPr eaLnBrk="1" fontAlgn="base" latinLnBrk="0" hangingPunct="1">
              <a:lnSpc>
                <a:spcPct val="70000"/>
              </a:lnSpc>
              <a:spcBef>
                <a:spcPct val="20000"/>
              </a:spcBef>
            </a:pPr>
            <a:endParaRPr lang="en-US" altLang="ja-JP" sz="2600">
              <a:latin typeface="Meiryo UI" pitchFamily="55" charset="-128"/>
              <a:ea typeface="Meiryo UI" pitchFamily="55" charset="-128"/>
            </a:endParaRPr>
          </a:p>
          <a:p>
            <a:pPr eaLnBrk="1" fontAlgn="base" latinLnBrk="0" hangingPunct="1">
              <a:lnSpc>
                <a:spcPct val="70000"/>
              </a:lnSpc>
              <a:spcBef>
                <a:spcPct val="20000"/>
              </a:spcBef>
            </a:pPr>
            <a:r>
              <a:rPr lang="ja-JP" altLang="en-US" sz="2900">
                <a:latin typeface="Meiryo UI" pitchFamily="55" charset="-128"/>
                <a:ea typeface="Meiryo UI" pitchFamily="55" charset="-128"/>
              </a:rPr>
              <a:t>民法第４条</a:t>
            </a:r>
          </a:p>
          <a:p>
            <a:pPr eaLnBrk="1" fontAlgn="base" latinLnBrk="0" hangingPunct="1">
              <a:lnSpc>
                <a:spcPct val="70000"/>
              </a:lnSpc>
              <a:spcBef>
                <a:spcPct val="20000"/>
              </a:spcBef>
            </a:pPr>
            <a:r>
              <a:rPr lang="ja-JP" altLang="en-US" sz="2900">
                <a:latin typeface="Meiryo UI" pitchFamily="55" charset="-128"/>
                <a:ea typeface="Meiryo UI" pitchFamily="55" charset="-128"/>
              </a:rPr>
              <a:t>「年齢</a:t>
            </a:r>
            <a:r>
              <a:rPr lang="ja-JP" altLang="en-US" sz="3600" b="1">
                <a:solidFill>
                  <a:srgbClr val="FF5780"/>
                </a:solidFill>
                <a:effectLst/>
                <a:latin typeface="Meiryo UI" pitchFamily="55" charset="-128"/>
                <a:ea typeface="Meiryo UI" pitchFamily="55" charset="-128"/>
              </a:rPr>
              <a:t>二十歳</a:t>
            </a:r>
            <a:r>
              <a:rPr lang="ja-JP" altLang="en-US" sz="2900">
                <a:latin typeface="Meiryo UI" pitchFamily="55" charset="-128"/>
                <a:ea typeface="Meiryo UI" pitchFamily="55" charset="-128"/>
              </a:rPr>
              <a:t>をもって、成年とする」</a:t>
            </a:r>
          </a:p>
          <a:p>
            <a:pPr eaLnBrk="1" fontAlgn="base" latinLnBrk="0" hangingPunct="1">
              <a:lnSpc>
                <a:spcPct val="70000"/>
              </a:lnSpc>
              <a:spcBef>
                <a:spcPct val="20000"/>
              </a:spcBef>
            </a:pPr>
            <a:r>
              <a:rPr lang="ja-JP" altLang="en-US" sz="2900">
                <a:latin typeface="Meiryo UI" pitchFamily="55" charset="-128"/>
                <a:ea typeface="Meiryo UI" pitchFamily="55" charset="-128"/>
              </a:rPr>
              <a:t>　　　　　　↓</a:t>
            </a:r>
          </a:p>
          <a:p>
            <a:pPr eaLnBrk="1" fontAlgn="base" latinLnBrk="0" hangingPunct="1">
              <a:lnSpc>
                <a:spcPct val="70000"/>
              </a:lnSpc>
              <a:spcBef>
                <a:spcPct val="20000"/>
              </a:spcBef>
            </a:pPr>
            <a:r>
              <a:rPr lang="ja-JP" altLang="en-US" sz="3600">
                <a:latin typeface="Meiryo UI" pitchFamily="55" charset="-128"/>
                <a:ea typeface="Meiryo UI" pitchFamily="55" charset="-128"/>
              </a:rPr>
              <a:t>　　　</a:t>
            </a:r>
            <a:r>
              <a:rPr lang="ja-JP" altLang="en-US" sz="4000" b="1">
                <a:solidFill>
                  <a:srgbClr val="FF5780"/>
                </a:solidFill>
                <a:effectLst/>
                <a:latin typeface="Meiryo UI" pitchFamily="55" charset="-128"/>
                <a:ea typeface="Meiryo UI" pitchFamily="55" charset="-128"/>
              </a:rPr>
              <a:t>十八歳</a:t>
            </a:r>
            <a:endParaRPr>
              <a:solidFill>
                <a:srgbClr val="FF5780"/>
              </a:solidFill>
            </a:endParaRPr>
          </a:p>
        </p:txBody>
      </p:sp>
      <p:sp>
        <p:nvSpPr>
          <p:cNvPr id="1425" name="Rectangle 7"/>
          <p:cNvSpPr>
            <a:spLocks noChangeArrowheads="1"/>
          </p:cNvSpPr>
          <p:nvPr/>
        </p:nvSpPr>
        <p:spPr>
          <a:xfrm>
            <a:off x="0" y="0"/>
            <a:ext cx="9144000" cy="765175"/>
          </a:xfrm>
          <a:prstGeom prst="rect">
            <a:avLst/>
          </a:prstGeom>
          <a:solidFill>
            <a:srgbClr val="0000C0"/>
          </a:solidFill>
          <a:ln>
            <a:miter/>
          </a:ln>
        </p:spPr>
        <p:txBody>
          <a:bodyPr vert="horz" wrap="square" anchor="ctr"/>
          <a:lstStyle/>
          <a:p>
            <a:pPr algn="ctr" eaLnBrk="1" fontAlgn="base" latinLnBrk="0" hangingPunct="1"/>
            <a:r>
              <a:rPr lang="ja-JP" altLang="en-US" sz="4000" b="1">
                <a:solidFill>
                  <a:schemeClr val="bg1"/>
                </a:solidFill>
                <a:effectLst/>
                <a:latin typeface="Meiryo UI" pitchFamily="55" charset="-128"/>
                <a:ea typeface="Meiryo UI" pitchFamily="55" charset="-128"/>
              </a:rPr>
              <a:t>成年は </a:t>
            </a:r>
            <a:r>
              <a:rPr lang="en-US" altLang="ja-JP" sz="4000" b="1">
                <a:solidFill>
                  <a:schemeClr val="bg1"/>
                </a:solidFill>
                <a:effectLst/>
                <a:latin typeface="Meiryo UI" pitchFamily="55" charset="-128"/>
                <a:ea typeface="Meiryo UI" pitchFamily="55" charset="-128"/>
              </a:rPr>
              <a:t>20</a:t>
            </a:r>
            <a:r>
              <a:rPr lang="ja-JP" altLang="en-US" sz="4000" b="1">
                <a:solidFill>
                  <a:schemeClr val="bg1"/>
                </a:solidFill>
                <a:effectLst/>
                <a:latin typeface="Meiryo UI" pitchFamily="55" charset="-128"/>
                <a:ea typeface="Meiryo UI" pitchFamily="55" charset="-128"/>
              </a:rPr>
              <a:t>歳 から </a:t>
            </a:r>
            <a:r>
              <a:rPr lang="en-US" altLang="ja-JP" sz="4000" b="1">
                <a:solidFill>
                  <a:schemeClr val="bg1"/>
                </a:solidFill>
                <a:effectLst/>
                <a:latin typeface="Meiryo UI" pitchFamily="55" charset="-128"/>
                <a:ea typeface="Meiryo UI" pitchFamily="55" charset="-128"/>
              </a:rPr>
              <a:t>18</a:t>
            </a:r>
            <a:r>
              <a:rPr lang="ja-JP" altLang="en-US" sz="4000" b="1">
                <a:solidFill>
                  <a:schemeClr val="bg1"/>
                </a:solidFill>
                <a:effectLst/>
                <a:latin typeface="Meiryo UI" pitchFamily="55" charset="-128"/>
                <a:ea typeface="Meiryo UI" pitchFamily="55" charset="-128"/>
              </a:rPr>
              <a:t>歳 へ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1426" name="Text Box 9"/>
          <p:cNvSpPr txBox="1">
            <a:spLocks noChangeArrowheads="1"/>
          </p:cNvSpPr>
          <p:nvPr/>
        </p:nvSpPr>
        <p:spPr>
          <a:xfrm>
            <a:off x="0" y="5734050"/>
            <a:ext cx="9144000" cy="646112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algn="ctr" eaLnBrk="1" fontAlgn="base" latinLnBrk="0" hangingPunct="1">
              <a:spcBef>
                <a:spcPct val="50000"/>
              </a:spcBef>
            </a:pPr>
            <a:r>
              <a:rPr lang="en-US" altLang="ja-JP" sz="3600" b="1">
                <a:solidFill>
                  <a:srgbClr val="0033CC"/>
                </a:solidFill>
                <a:effectLst/>
                <a:latin typeface="Meiryo UI" pitchFamily="55" charset="-128"/>
                <a:ea typeface="Meiryo UI" pitchFamily="55" charset="-128"/>
              </a:rPr>
              <a:t>2022</a:t>
            </a:r>
            <a:r>
              <a:rPr lang="ja-JP" altLang="en-US" sz="3600" b="1">
                <a:solidFill>
                  <a:srgbClr val="0033CC"/>
                </a:solidFill>
                <a:effectLst/>
                <a:latin typeface="Meiryo UI" pitchFamily="55" charset="-128"/>
                <a:ea typeface="Meiryo UI" pitchFamily="55" charset="-128"/>
              </a:rPr>
              <a:t>年</a:t>
            </a:r>
            <a:r>
              <a:rPr lang="en-US" altLang="ja-JP" sz="3600" b="1">
                <a:solidFill>
                  <a:srgbClr val="0033CC"/>
                </a:solidFill>
                <a:effectLst/>
                <a:latin typeface="Meiryo UI" pitchFamily="55" charset="-128"/>
                <a:ea typeface="Meiryo UI" pitchFamily="55" charset="-128"/>
              </a:rPr>
              <a:t>(</a:t>
            </a:r>
            <a:r>
              <a:rPr lang="ja-JP" altLang="en-US" sz="3600" b="1">
                <a:solidFill>
                  <a:srgbClr val="0033CC"/>
                </a:solidFill>
                <a:effectLst/>
                <a:latin typeface="Meiryo UI" pitchFamily="55" charset="-128"/>
                <a:ea typeface="Meiryo UI" pitchFamily="55" charset="-128"/>
              </a:rPr>
              <a:t>令和４年</a:t>
            </a:r>
            <a:r>
              <a:rPr lang="en-US" altLang="ja-JP" sz="3600" b="1">
                <a:solidFill>
                  <a:srgbClr val="0033CC"/>
                </a:solidFill>
                <a:effectLst/>
                <a:latin typeface="Meiryo UI" pitchFamily="55" charset="-128"/>
                <a:ea typeface="Meiryo UI" pitchFamily="55" charset="-128"/>
              </a:rPr>
              <a:t>)</a:t>
            </a:r>
            <a:r>
              <a:rPr lang="ja-JP" altLang="en-US" sz="3600" b="1">
                <a:solidFill>
                  <a:srgbClr val="0033CC"/>
                </a:solidFill>
                <a:effectLst/>
                <a:latin typeface="Meiryo UI" pitchFamily="55" charset="-128"/>
                <a:ea typeface="Meiryo UI" pitchFamily="55" charset="-128"/>
              </a:rPr>
              <a:t>４月から変わりました！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sp>
        <p:nvSpPr>
          <p:cNvPr id="1432" name="Text Box 12"/>
          <p:cNvSpPr txBox="1">
            <a:spLocks noChangeArrowheads="1"/>
          </p:cNvSpPr>
          <p:nvPr/>
        </p:nvSpPr>
        <p:spPr>
          <a:xfrm>
            <a:off x="0" y="1865312"/>
            <a:ext cx="4397375" cy="1042988"/>
          </a:xfrm>
          <a:prstGeom prst="rect">
            <a:avLst/>
          </a:prstGeom>
          <a:noFill/>
          <a:ln w="38100">
            <a:solidFill>
              <a:srgbClr val="1600FF"/>
            </a:solidFill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>
              <a:spcBef>
                <a:spcPct val="50000"/>
              </a:spcBef>
            </a:pPr>
            <a:endParaRPr lang="ja-JP" altLang="en-US" sz="2400">
              <a:latin typeface="Meiryo UI" pitchFamily="55" charset="-128"/>
              <a:ea typeface="Meiryo UI" pitchFamily="55" charset="-128"/>
            </a:endParaRPr>
          </a:p>
          <a:p>
            <a:pPr eaLnBrk="1" fontAlgn="base" latinLnBrk="0" hangingPunct="1">
              <a:spcBef>
                <a:spcPct val="50000"/>
              </a:spcBef>
            </a:pPr>
            <a:endParaRPr lang="ja-JP" altLang="en-US" sz="2400">
              <a:latin typeface="Meiryo UI" pitchFamily="55" charset="-128"/>
              <a:ea typeface="Meiryo UI" pitchFamily="55" charset="-128"/>
            </a:endParaRPr>
          </a:p>
          <a:p>
            <a:pPr eaLnBrk="1" fontAlgn="base" latinLnBrk="0" hangingPunct="1">
              <a:spcBef>
                <a:spcPct val="50000"/>
              </a:spcBef>
            </a:pPr>
            <a:endParaRPr lang="ja-JP" altLang="en-US" sz="2400">
              <a:latin typeface="Meiryo UI" pitchFamily="55" charset="-128"/>
              <a:ea typeface="Meiryo UI" pitchFamily="55" charset="-128"/>
            </a:endParaRPr>
          </a:p>
        </p:txBody>
      </p:sp>
      <p:sp>
        <p:nvSpPr>
          <p:cNvPr id="1433" name="Rectangle 5"/>
          <p:cNvSpPr>
            <a:spLocks noChangeArrowheads="1"/>
          </p:cNvSpPr>
          <p:nvPr/>
        </p:nvSpPr>
        <p:spPr>
          <a:xfrm>
            <a:off x="0" y="0"/>
            <a:ext cx="9144000" cy="765175"/>
          </a:xfrm>
          <a:prstGeom prst="rect">
            <a:avLst/>
          </a:prstGeom>
          <a:solidFill>
            <a:srgbClr val="0000C0"/>
          </a:solidFill>
          <a:ln>
            <a:miter/>
          </a:ln>
        </p:spPr>
        <p:txBody>
          <a:bodyPr vert="horz" wrap="square" anchor="ctr"/>
          <a:lstStyle/>
          <a:p>
            <a:pPr algn="ctr" eaLnBrk="1" fontAlgn="base" latinLnBrk="0" hangingPunct="1"/>
            <a:r>
              <a:rPr lang="en-US" altLang="ja-JP" sz="4000" b="1">
                <a:solidFill>
                  <a:schemeClr val="bg1"/>
                </a:solidFill>
                <a:effectLst/>
                <a:ea typeface="Meiryo UI" pitchFamily="55" charset="-128"/>
              </a:rPr>
              <a:t>18</a:t>
            </a:r>
            <a:r>
              <a:rPr lang="ja-JP" altLang="en-US" sz="4000" b="1">
                <a:solidFill>
                  <a:schemeClr val="bg1"/>
                </a:solidFill>
                <a:effectLst/>
                <a:ea typeface="Meiryo UI" pitchFamily="55" charset="-128"/>
              </a:rPr>
              <a:t>歳で成年になると何が変化するの？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1434" name="Text Box 8"/>
          <p:cNvSpPr txBox="1">
            <a:spLocks noChangeArrowheads="1"/>
          </p:cNvSpPr>
          <p:nvPr/>
        </p:nvSpPr>
        <p:spPr>
          <a:xfrm>
            <a:off x="0" y="1484312"/>
            <a:ext cx="4427537" cy="737771"/>
          </a:xfrm>
          <a:prstGeom prst="rect">
            <a:avLst/>
          </a:prstGeom>
          <a:solidFill>
            <a:srgbClr val="1600FF"/>
          </a:solidFill>
          <a:ln>
            <a:miter/>
          </a:ln>
        </p:spPr>
        <p:txBody>
          <a:bodyPr vert="horz" wrap="square">
            <a:spAutoFit/>
          </a:bodyPr>
          <a:lstStyle/>
          <a:p>
            <a:pPr algn="ctr" eaLnBrk="1" fontAlgn="base" latinLnBrk="0" hangingPunct="1">
              <a:spcBef>
                <a:spcPct val="50000"/>
              </a:spcBef>
            </a:pPr>
            <a:r>
              <a:rPr lang="en-US" altLang="ja-JP" sz="2400" b="1">
                <a:solidFill>
                  <a:schemeClr val="bg1"/>
                </a:solidFill>
                <a:effectLst/>
                <a:latin typeface="Meiryo UI" pitchFamily="55" charset="-128"/>
                <a:ea typeface="Meiryo UI" pitchFamily="55" charset="-128"/>
              </a:rPr>
              <a:t>18</a:t>
            </a:r>
            <a:r>
              <a:rPr lang="ja-JP" altLang="en-US" sz="2400" b="1">
                <a:solidFill>
                  <a:schemeClr val="bg1"/>
                </a:solidFill>
                <a:effectLst/>
                <a:latin typeface="Meiryo UI" pitchFamily="55" charset="-128"/>
                <a:ea typeface="Meiryo UI" pitchFamily="55" charset="-128"/>
              </a:rPr>
              <a:t>歳</a:t>
            </a:r>
            <a:r>
              <a:rPr lang="en-US" altLang="ja-JP" sz="2400" b="1">
                <a:solidFill>
                  <a:schemeClr val="bg1"/>
                </a:solidFill>
                <a:effectLst/>
                <a:latin typeface="Meiryo UI" pitchFamily="55" charset="-128"/>
                <a:ea typeface="Meiryo UI" pitchFamily="55" charset="-128"/>
              </a:rPr>
              <a:t>(</a:t>
            </a:r>
            <a:r>
              <a:rPr lang="ja-JP" altLang="en-US" sz="2400" b="1">
                <a:solidFill>
                  <a:schemeClr val="bg1"/>
                </a:solidFill>
                <a:effectLst/>
                <a:latin typeface="Meiryo UI" pitchFamily="55" charset="-128"/>
                <a:ea typeface="Meiryo UI" pitchFamily="55" charset="-128"/>
              </a:rPr>
              <a:t>成年</a:t>
            </a:r>
            <a:r>
              <a:rPr lang="en-US" altLang="ja-JP" sz="2400" b="1">
                <a:solidFill>
                  <a:schemeClr val="bg1"/>
                </a:solidFill>
                <a:effectLst/>
                <a:latin typeface="Meiryo UI" pitchFamily="55" charset="-128"/>
                <a:ea typeface="Meiryo UI" pitchFamily="55" charset="-128"/>
              </a:rPr>
              <a:t>)</a:t>
            </a:r>
            <a:r>
              <a:rPr lang="ja-JP" altLang="en-US" sz="2400" b="1">
                <a:solidFill>
                  <a:schemeClr val="bg1"/>
                </a:solidFill>
                <a:effectLst/>
                <a:latin typeface="Meiryo UI" pitchFamily="55" charset="-128"/>
                <a:ea typeface="Meiryo UI" pitchFamily="55" charset="-128"/>
              </a:rPr>
              <a:t>になったらできること</a:t>
            </a:r>
            <a:endParaRPr lang="ja-JP" altLang="en-US" sz="2400" b="1">
              <a:solidFill>
                <a:schemeClr val="bg1"/>
              </a:solidFill>
              <a:effectLst/>
              <a:latin typeface="Meiryo UI" pitchFamily="55" charset="-128"/>
              <a:ea typeface="Meiryo UI" pitchFamily="55" charset="-128"/>
            </a:endParaRPr>
          </a:p>
          <a:p>
            <a:pPr algn="ctr" eaLnBrk="1" fontAlgn="base" latinLnBrk="0" hangingPunct="1">
              <a:spcBef>
                <a:spcPct val="50000"/>
              </a:spcBef>
            </a:pPr>
            <a:endParaRPr lang="ja-JP" altLang="en-US" sz="1200" b="1">
              <a:solidFill>
                <a:schemeClr val="bg1"/>
              </a:solidFill>
              <a:effectLst/>
              <a:latin typeface="Meiryo UI" pitchFamily="55" charset="-128"/>
              <a:ea typeface="Meiryo UI" pitchFamily="55" charset="-128"/>
            </a:endParaRPr>
          </a:p>
        </p:txBody>
      </p:sp>
      <p:sp>
        <p:nvSpPr>
          <p:cNvPr id="1435" name="Text Box 11"/>
          <p:cNvSpPr txBox="1">
            <a:spLocks noChangeArrowheads="1"/>
          </p:cNvSpPr>
          <p:nvPr/>
        </p:nvSpPr>
        <p:spPr>
          <a:xfrm>
            <a:off x="0" y="836612"/>
            <a:ext cx="9144000" cy="519113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algn="ctr" eaLnBrk="1" fontAlgn="base" latinLnBrk="0" hangingPunct="1">
              <a:spcBef>
                <a:spcPct val="50000"/>
              </a:spcBef>
            </a:pPr>
            <a:r>
              <a:rPr lang="en-US" altLang="ja-JP" sz="2800" b="1">
                <a:ea typeface="Meiryo UI" pitchFamily="55" charset="-128"/>
              </a:rPr>
              <a:t>【</a:t>
            </a:r>
            <a:r>
              <a:rPr lang="ja-JP" altLang="en-US" sz="2800" b="1">
                <a:ea typeface="Meiryo UI" pitchFamily="55" charset="-128"/>
              </a:rPr>
              <a:t>ワーク</a:t>
            </a:r>
            <a:r>
              <a:rPr lang="en-US" altLang="ja-JP" sz="2800" b="1">
                <a:ea typeface="Meiryo UI" pitchFamily="55" charset="-128"/>
              </a:rPr>
              <a:t>】</a:t>
            </a:r>
            <a:r>
              <a:rPr lang="ja-JP" altLang="en-US" sz="2800" b="1">
                <a:ea typeface="Meiryo UI" pitchFamily="55" charset="-128"/>
              </a:rPr>
              <a:t>　どちらに当てはまるか番号を振り分けしてみよう！</a:t>
            </a:r>
          </a:p>
        </p:txBody>
      </p:sp>
      <p:sp>
        <p:nvSpPr>
          <p:cNvPr id="1436" name="Text Box 12"/>
          <p:cNvSpPr txBox="1">
            <a:spLocks noChangeArrowheads="1"/>
          </p:cNvSpPr>
          <p:nvPr/>
        </p:nvSpPr>
        <p:spPr>
          <a:xfrm>
            <a:off x="179387" y="2997200"/>
            <a:ext cx="8964613" cy="3540125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>
              <a:spcBef>
                <a:spcPct val="30000"/>
              </a:spcBef>
            </a:pPr>
            <a:r>
              <a:rPr lang="en-US" altLang="ja-JP" sz="3200">
                <a:latin typeface="Meiryo UI" pitchFamily="55" charset="-128"/>
                <a:ea typeface="Meiryo UI" pitchFamily="55" charset="-128"/>
              </a:rPr>
              <a:t>①</a:t>
            </a:r>
            <a:r>
              <a:rPr lang="ja-JP" altLang="en-US" sz="3200">
                <a:latin typeface="Meiryo UI" pitchFamily="55" charset="-128"/>
                <a:ea typeface="Meiryo UI" pitchFamily="55" charset="-128"/>
              </a:rPr>
              <a:t>自分の名前で契約する</a:t>
            </a:r>
          </a:p>
          <a:p>
            <a:pPr eaLnBrk="1" fontAlgn="base" latinLnBrk="0" hangingPunct="1"/>
            <a:r>
              <a:rPr lang="ja-JP" altLang="en-US" sz="2800">
                <a:latin typeface="Meiryo UI" pitchFamily="55" charset="-128"/>
                <a:ea typeface="Meiryo UI" pitchFamily="55" charset="-128"/>
              </a:rPr>
              <a:t>　</a:t>
            </a:r>
            <a:r>
              <a:rPr lang="ja-JP" altLang="en-US" sz="2400">
                <a:latin typeface="Meiryo UI" pitchFamily="55" charset="-128"/>
                <a:ea typeface="Meiryo UI" pitchFamily="55" charset="-128"/>
              </a:rPr>
              <a:t>・スマートフォンを購入する　・ローンを組む　・クレジットカードをつくるなど</a:t>
            </a:r>
          </a:p>
          <a:p>
            <a:pPr eaLnBrk="1" fontAlgn="base" latinLnBrk="0" hangingPunct="1">
              <a:spcBef>
                <a:spcPct val="30000"/>
              </a:spcBef>
            </a:pPr>
            <a:r>
              <a:rPr lang="ja-JP" altLang="en-US" sz="3200">
                <a:latin typeface="Meiryo UI" pitchFamily="55" charset="-128"/>
                <a:ea typeface="Meiryo UI" pitchFamily="55" charset="-128"/>
              </a:rPr>
              <a:t>②</a:t>
            </a:r>
            <a:r>
              <a:rPr lang="en-US" altLang="ja-JP" sz="3200">
                <a:latin typeface="Meiryo UI" pitchFamily="55" charset="-128"/>
                <a:ea typeface="Meiryo UI" pitchFamily="55" charset="-128"/>
              </a:rPr>
              <a:t>10</a:t>
            </a:r>
            <a:r>
              <a:rPr lang="ja-JP" altLang="en-US" sz="3200">
                <a:latin typeface="Meiryo UI" pitchFamily="55" charset="-128"/>
                <a:ea typeface="Meiryo UI" pitchFamily="55" charset="-128"/>
              </a:rPr>
              <a:t>年有効のパスポートを取る</a:t>
            </a:r>
            <a:r>
              <a:rPr lang="ja-JP" altLang="en-US" sz="3200">
                <a:latin typeface="Meiryo UI" pitchFamily="55" charset="-128"/>
                <a:ea typeface="Meiryo UI" pitchFamily="55" charset="-128"/>
              </a:rPr>
              <a:t>　　</a:t>
            </a:r>
            <a:endParaRPr lang="ja-JP" altLang="en-US" sz="3200">
              <a:latin typeface="Meiryo UI" pitchFamily="55" charset="-128"/>
              <a:ea typeface="Meiryo UI" pitchFamily="55" charset="-128"/>
            </a:endParaRPr>
          </a:p>
          <a:p>
            <a:pPr eaLnBrk="1" fontAlgn="base" latinLnBrk="0" hangingPunct="1">
              <a:spcBef>
                <a:spcPct val="30000"/>
              </a:spcBef>
            </a:pPr>
            <a:r>
              <a:rPr lang="ja-JP" altLang="en-US" sz="3200">
                <a:latin typeface="Meiryo UI" pitchFamily="55" charset="-128"/>
                <a:ea typeface="Meiryo UI" pitchFamily="55" charset="-128"/>
              </a:rPr>
              <a:t>③飲酒をする</a:t>
            </a:r>
            <a:r>
              <a:rPr lang="ja-JP" altLang="en-US" sz="3200">
                <a:latin typeface="Meiryo UI" pitchFamily="55" charset="-128"/>
                <a:ea typeface="Meiryo UI" pitchFamily="55" charset="-128"/>
              </a:rPr>
              <a:t>　　　　</a:t>
            </a:r>
            <a:r>
              <a:rPr lang="ja-JP" altLang="en-US" sz="3200">
                <a:latin typeface="Meiryo UI" pitchFamily="55" charset="-128"/>
                <a:ea typeface="Meiryo UI" pitchFamily="55" charset="-128"/>
              </a:rPr>
              <a:t>④喫煙をする</a:t>
            </a:r>
            <a:endParaRPr lang="ja-JP" altLang="en-US" sz="3200">
              <a:latin typeface="Meiryo UI" pitchFamily="55" charset="-128"/>
              <a:ea typeface="Meiryo UI" pitchFamily="55" charset="-128"/>
            </a:endParaRPr>
          </a:p>
          <a:p>
            <a:pPr eaLnBrk="1" fontAlgn="base" latinLnBrk="0" hangingPunct="1">
              <a:spcBef>
                <a:spcPct val="30000"/>
              </a:spcBef>
            </a:pPr>
            <a:r>
              <a:rPr lang="ja-JP" altLang="en-US" sz="3200">
                <a:latin typeface="Meiryo UI" pitchFamily="55" charset="-128"/>
                <a:ea typeface="Meiryo UI" pitchFamily="55" charset="-128"/>
              </a:rPr>
              <a:t>⑤競馬、競輪、オートレース、競艇の投票券を買う</a:t>
            </a:r>
          </a:p>
          <a:p>
            <a:pPr eaLnBrk="1" fontAlgn="base" latinLnBrk="0" hangingPunct="1">
              <a:spcBef>
                <a:spcPct val="30000"/>
              </a:spcBef>
            </a:pPr>
            <a:r>
              <a:rPr lang="ja-JP" altLang="en-US" sz="3200">
                <a:latin typeface="Meiryo UI" pitchFamily="55" charset="-128"/>
                <a:ea typeface="Meiryo UI" pitchFamily="55" charset="-128"/>
              </a:rPr>
              <a:t>⑥中型自動車運転免許を取る</a:t>
            </a:r>
            <a:r>
              <a:rPr lang="ja-JP" altLang="en-US" sz="3200">
                <a:latin typeface="Meiryo UI" pitchFamily="55" charset="-128"/>
                <a:ea typeface="Meiryo UI" pitchFamily="55" charset="-128"/>
              </a:rPr>
              <a:t>　　</a:t>
            </a:r>
            <a:r>
              <a:rPr lang="ja-JP" altLang="en-US" sz="3200">
                <a:latin typeface="Meiryo UI" pitchFamily="55" charset="-128"/>
                <a:ea typeface="Meiryo UI" pitchFamily="55" charset="-128"/>
              </a:rPr>
              <a:t>⑦結婚をする</a:t>
            </a:r>
          </a:p>
        </p:txBody>
      </p:sp>
      <p:sp>
        <p:nvSpPr>
          <p:cNvPr id="1437" name="Text Box 12"/>
          <p:cNvSpPr txBox="1">
            <a:spLocks noChangeArrowheads="1"/>
          </p:cNvSpPr>
          <p:nvPr/>
        </p:nvSpPr>
        <p:spPr>
          <a:xfrm>
            <a:off x="4579937" y="1893887"/>
            <a:ext cx="4538663" cy="1042988"/>
          </a:xfrm>
          <a:prstGeom prst="rect">
            <a:avLst/>
          </a:prstGeom>
          <a:noFill/>
          <a:ln w="38100">
            <a:solidFill>
              <a:srgbClr val="FF5780"/>
            </a:solidFill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>
              <a:spcBef>
                <a:spcPct val="50000"/>
              </a:spcBef>
            </a:pPr>
            <a:endParaRPr lang="ja-JP" altLang="en-US" sz="2400">
              <a:latin typeface="Meiryo UI" pitchFamily="55" charset="-128"/>
              <a:ea typeface="Meiryo UI" pitchFamily="55" charset="-128"/>
            </a:endParaRPr>
          </a:p>
          <a:p>
            <a:pPr eaLnBrk="1" fontAlgn="base" latinLnBrk="0" hangingPunct="1">
              <a:spcBef>
                <a:spcPct val="50000"/>
              </a:spcBef>
            </a:pPr>
            <a:endParaRPr lang="ja-JP" altLang="en-US" sz="2400">
              <a:latin typeface="Meiryo UI" pitchFamily="55" charset="-128"/>
              <a:ea typeface="Meiryo UI" pitchFamily="55" charset="-128"/>
            </a:endParaRPr>
          </a:p>
          <a:p>
            <a:pPr eaLnBrk="1" fontAlgn="base" latinLnBrk="0" hangingPunct="1">
              <a:spcBef>
                <a:spcPct val="50000"/>
              </a:spcBef>
            </a:pPr>
            <a:endParaRPr lang="ja-JP" altLang="en-US" sz="2400">
              <a:latin typeface="Meiryo UI" pitchFamily="55" charset="-128"/>
              <a:ea typeface="Meiryo UI" pitchFamily="55" charset="-128"/>
            </a:endParaRPr>
          </a:p>
        </p:txBody>
      </p:sp>
      <p:sp>
        <p:nvSpPr>
          <p:cNvPr id="1438" name="Text Box 9"/>
          <p:cNvSpPr txBox="1">
            <a:spLocks noChangeArrowheads="1"/>
          </p:cNvSpPr>
          <p:nvPr/>
        </p:nvSpPr>
        <p:spPr>
          <a:xfrm>
            <a:off x="4562475" y="1484312"/>
            <a:ext cx="4581525" cy="762000"/>
          </a:xfrm>
          <a:prstGeom prst="rect">
            <a:avLst/>
          </a:prstGeom>
          <a:solidFill>
            <a:srgbClr val="FF5780"/>
          </a:solidFill>
          <a:ln>
            <a:miter/>
          </a:ln>
        </p:spPr>
        <p:txBody>
          <a:bodyPr vert="horz" wrap="square">
            <a:spAutoFit/>
          </a:bodyPr>
          <a:lstStyle/>
          <a:p>
            <a:pPr algn="ctr" eaLnBrk="1" fontAlgn="base" latinLnBrk="0" hangingPunct="1"/>
            <a:r>
              <a:rPr lang="en-US" altLang="ja-JP" sz="2400" b="1">
                <a:solidFill>
                  <a:schemeClr val="bg1"/>
                </a:solidFill>
                <a:effectLst/>
                <a:latin typeface="Meiryo UI" pitchFamily="55" charset="-128"/>
                <a:ea typeface="Meiryo UI" pitchFamily="55" charset="-128"/>
              </a:rPr>
              <a:t>20</a:t>
            </a:r>
            <a:r>
              <a:rPr lang="ja-JP" altLang="en-US" sz="2400" b="1">
                <a:solidFill>
                  <a:schemeClr val="bg1"/>
                </a:solidFill>
                <a:effectLst/>
                <a:latin typeface="Meiryo UI" pitchFamily="55" charset="-128"/>
                <a:ea typeface="Meiryo UI" pitchFamily="55" charset="-128"/>
              </a:rPr>
              <a:t>歳にならないとできないこと</a:t>
            </a:r>
            <a:endParaRPr lang="ja-JP" altLang="moh-CA" sz="2400" b="1">
              <a:solidFill>
                <a:schemeClr val="bg1"/>
              </a:solidFill>
              <a:effectLst/>
              <a:latin typeface="Meiryo UI" pitchFamily="55" charset="-128"/>
              <a:ea typeface="Meiryo UI" pitchFamily="55" charset="-128"/>
            </a:endParaRPr>
          </a:p>
          <a:p>
            <a:pPr algn="ctr" eaLnBrk="1" fontAlgn="base" latinLnBrk="0" hangingPunct="1"/>
            <a:r>
              <a:rPr lang="moh-CA" altLang="ja-JP" sz="2000" b="1" noProof="0" dirty="0" err="0">
                <a:solidFill>
                  <a:schemeClr val="bg1"/>
                </a:solidFill>
                <a:effectLst/>
                <a:latin typeface="Meiryo UI" pitchFamily="55" charset="-128"/>
                <a:ea typeface="Meiryo UI" pitchFamily="55" charset="-128"/>
              </a:rPr>
              <a:t>(</a:t>
            </a:r>
            <a:r>
              <a:rPr lang="ja-JP" altLang="moh-CA" sz="2000" b="1">
                <a:solidFill>
                  <a:schemeClr val="bg1"/>
                </a:solidFill>
                <a:effectLst/>
                <a:latin typeface="Meiryo UI" pitchFamily="55" charset="-128"/>
                <a:ea typeface="Meiryo UI" pitchFamily="55" charset="-128"/>
              </a:rPr>
              <a:t>これまでと変わらないこと</a:t>
            </a:r>
            <a:r>
              <a:rPr lang="moh-CA" altLang="ja-JP" sz="2000" b="1" noProof="0" dirty="0" err="0">
                <a:solidFill>
                  <a:schemeClr val="bg1"/>
                </a:solidFill>
                <a:effectLst/>
                <a:latin typeface="Meiryo UI" pitchFamily="55" charset="-128"/>
                <a:ea typeface="Meiryo UI" pitchFamily="55" charset="-128"/>
              </a:rPr>
              <a:t>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sp>
        <p:nvSpPr>
          <p:cNvPr id="1444" name="Rectangle 5"/>
          <p:cNvSpPr>
            <a:spLocks noChangeArrowheads="1"/>
          </p:cNvSpPr>
          <p:nvPr/>
        </p:nvSpPr>
        <p:spPr>
          <a:xfrm>
            <a:off x="0" y="0"/>
            <a:ext cx="9144000" cy="765175"/>
          </a:xfrm>
          <a:prstGeom prst="rect">
            <a:avLst/>
          </a:prstGeom>
          <a:solidFill>
            <a:srgbClr val="0000C0"/>
          </a:solidFill>
          <a:ln>
            <a:miter/>
          </a:ln>
        </p:spPr>
        <p:txBody>
          <a:bodyPr vert="horz" wrap="square" anchor="ctr"/>
          <a:lstStyle/>
          <a:p>
            <a:pPr algn="ctr" eaLnBrk="1" fontAlgn="base" latinLnBrk="0" hangingPunct="1"/>
            <a:r>
              <a:rPr lang="en-US" altLang="ja-JP" sz="4000" b="1">
                <a:solidFill>
                  <a:schemeClr val="bg1"/>
                </a:solidFill>
                <a:effectLst/>
                <a:ea typeface="Meiryo UI" pitchFamily="55" charset="-128"/>
              </a:rPr>
              <a:t>18</a:t>
            </a:r>
            <a:r>
              <a:rPr lang="ja-JP" altLang="en-US" sz="4000" b="1">
                <a:solidFill>
                  <a:schemeClr val="bg1"/>
                </a:solidFill>
                <a:effectLst/>
                <a:ea typeface="Meiryo UI" pitchFamily="55" charset="-128"/>
              </a:rPr>
              <a:t>歳で成年になると何が変化するの？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1445" name="Text Box 12"/>
          <p:cNvSpPr txBox="1">
            <a:spLocks noChangeArrowheads="1"/>
          </p:cNvSpPr>
          <p:nvPr/>
        </p:nvSpPr>
        <p:spPr>
          <a:xfrm>
            <a:off x="0" y="2276475"/>
            <a:ext cx="4500562" cy="3415427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>
              <a:spcBef>
                <a:spcPct val="50000"/>
              </a:spcBef>
            </a:pPr>
            <a:r>
              <a:rPr lang="en-US" altLang="ja-JP" sz="2400">
                <a:latin typeface="Meiryo UI" pitchFamily="55" charset="-128"/>
                <a:ea typeface="Meiryo UI" pitchFamily="55" charset="-128"/>
              </a:rPr>
              <a:t>①</a:t>
            </a:r>
            <a:r>
              <a:rPr lang="ja-JP" altLang="en-US" sz="2400">
                <a:latin typeface="Meiryo UI" pitchFamily="55" charset="-128"/>
                <a:ea typeface="Meiryo UI" pitchFamily="55" charset="-128"/>
              </a:rPr>
              <a:t>自分の名前で契約する</a:t>
            </a:r>
          </a:p>
          <a:p>
            <a:pPr eaLnBrk="1" fontAlgn="base" latinLnBrk="0" hangingPunct="1"/>
            <a:r>
              <a:rPr lang="ja-JP" altLang="en-US" sz="2000">
                <a:latin typeface="Meiryo UI" pitchFamily="55" charset="-128"/>
                <a:ea typeface="Meiryo UI" pitchFamily="55" charset="-128"/>
              </a:rPr>
              <a:t>　　・スマートフォンを契約する</a:t>
            </a:r>
            <a:endParaRPr lang="en-US" altLang="ja-JP" sz="2000">
              <a:latin typeface="Meiryo UI" pitchFamily="55" charset="-128"/>
              <a:ea typeface="Meiryo UI" pitchFamily="55" charset="-128"/>
            </a:endParaRPr>
          </a:p>
          <a:p>
            <a:pPr eaLnBrk="1" fontAlgn="base" latinLnBrk="0" hangingPunct="1"/>
            <a:r>
              <a:rPr lang="ja-JP" altLang="en-US" sz="2000">
                <a:latin typeface="Meiryo UI" pitchFamily="55" charset="-128"/>
                <a:ea typeface="Meiryo UI" pitchFamily="55" charset="-128"/>
              </a:rPr>
              <a:t>　　・ローンを組む</a:t>
            </a:r>
            <a:endParaRPr lang="en-US" altLang="ja-JP" sz="2000">
              <a:latin typeface="Meiryo UI" pitchFamily="55" charset="-128"/>
              <a:ea typeface="Meiryo UI" pitchFamily="55" charset="-128"/>
            </a:endParaRPr>
          </a:p>
          <a:p>
            <a:pPr eaLnBrk="1" fontAlgn="base" latinLnBrk="0" hangingPunct="1"/>
            <a:r>
              <a:rPr lang="ja-JP" altLang="en-US" sz="2000">
                <a:latin typeface="Meiryo UI" pitchFamily="55" charset="-128"/>
                <a:ea typeface="Meiryo UI" pitchFamily="55" charset="-128"/>
              </a:rPr>
              <a:t>　　・クレジットカードをつくる</a:t>
            </a:r>
          </a:p>
          <a:p>
            <a:pPr eaLnBrk="1" fontAlgn="base" latinLnBrk="0" hangingPunct="1"/>
            <a:r>
              <a:rPr lang="ja-JP" altLang="en-US" sz="2000">
                <a:latin typeface="Meiryo UI" pitchFamily="55" charset="-128"/>
                <a:ea typeface="Meiryo UI" pitchFamily="55" charset="-128"/>
              </a:rPr>
              <a:t>　　・一人暮らしのためにアパートを借りる等</a:t>
            </a:r>
          </a:p>
          <a:p>
            <a:pPr eaLnBrk="1" fontAlgn="base" latinLnBrk="0" hangingPunct="1">
              <a:spcBef>
                <a:spcPct val="50000"/>
              </a:spcBef>
            </a:pPr>
            <a:r>
              <a:rPr lang="ja-JP" altLang="en-US" sz="2400">
                <a:latin typeface="Meiryo UI" pitchFamily="55" charset="-128"/>
                <a:ea typeface="Meiryo UI" pitchFamily="55" charset="-128"/>
              </a:rPr>
              <a:t>②</a:t>
            </a:r>
            <a:r>
              <a:rPr lang="en-US" altLang="ja-JP" sz="2400">
                <a:latin typeface="Meiryo UI" pitchFamily="55" charset="-128"/>
                <a:ea typeface="Meiryo UI" pitchFamily="55" charset="-128"/>
              </a:rPr>
              <a:t>10</a:t>
            </a:r>
            <a:r>
              <a:rPr lang="ja-JP" altLang="en-US" sz="2400">
                <a:latin typeface="Meiryo UI" pitchFamily="55" charset="-128"/>
                <a:ea typeface="Meiryo UI" pitchFamily="55" charset="-128"/>
              </a:rPr>
              <a:t>年有効のパスポートを取る</a:t>
            </a:r>
          </a:p>
          <a:p>
            <a:pPr eaLnBrk="1" fontAlgn="base" latinLnBrk="0" hangingPunct="1">
              <a:spcBef>
                <a:spcPct val="50000"/>
              </a:spcBef>
            </a:pPr>
            <a:r>
              <a:rPr lang="ja-JP" altLang="en-US" sz="2400">
                <a:latin typeface="Meiryo UI" pitchFamily="55" charset="-128"/>
                <a:ea typeface="Meiryo UI" pitchFamily="55" charset="-128"/>
              </a:rPr>
              <a:t>⑦結婚する</a:t>
            </a:r>
          </a:p>
          <a:p>
            <a:pPr eaLnBrk="1" fontAlgn="base" latinLnBrk="0" hangingPunct="1"/>
            <a:r>
              <a:rPr lang="ja-JP" altLang="en-US" sz="2000">
                <a:latin typeface="Meiryo UI" pitchFamily="55" charset="-128"/>
                <a:ea typeface="Meiryo UI" pitchFamily="55" charset="-128"/>
              </a:rPr>
              <a:t>　　</a:t>
            </a:r>
          </a:p>
          <a:p>
            <a:pPr eaLnBrk="1" fontAlgn="base" latinLnBrk="0" hangingPunct="1"/>
            <a:endParaRPr lang="ja-JP" altLang="en-US" sz="2000">
              <a:latin typeface="Meiryo UI" pitchFamily="55" charset="-128"/>
              <a:ea typeface="Meiryo UI" pitchFamily="55" charset="-128"/>
            </a:endParaRPr>
          </a:p>
        </p:txBody>
      </p:sp>
      <p:sp>
        <p:nvSpPr>
          <p:cNvPr id="1446" name="Text Box 12"/>
          <p:cNvSpPr txBox="1">
            <a:spLocks noChangeArrowheads="1"/>
          </p:cNvSpPr>
          <p:nvPr/>
        </p:nvSpPr>
        <p:spPr>
          <a:xfrm>
            <a:off x="4681537" y="2276475"/>
            <a:ext cx="4462463" cy="2676763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>
              <a:spcBef>
                <a:spcPct val="50000"/>
              </a:spcBef>
            </a:pPr>
            <a:r>
              <a:rPr lang="ja-JP" altLang="en-US" sz="2400">
                <a:latin typeface="Meiryo UI" pitchFamily="55" charset="-128"/>
                <a:ea typeface="Meiryo UI" pitchFamily="55" charset="-128"/>
              </a:rPr>
              <a:t>③飲酒をする</a:t>
            </a:r>
          </a:p>
          <a:p>
            <a:pPr eaLnBrk="1" fontAlgn="base" latinLnBrk="0" hangingPunct="1">
              <a:spcBef>
                <a:spcPct val="50000"/>
              </a:spcBef>
            </a:pPr>
            <a:r>
              <a:rPr lang="ja-JP" altLang="en-US" sz="2400">
                <a:latin typeface="Meiryo UI" pitchFamily="55" charset="-128"/>
                <a:ea typeface="Meiryo UI" pitchFamily="55" charset="-128"/>
              </a:rPr>
              <a:t>④喫煙をする</a:t>
            </a:r>
          </a:p>
          <a:p>
            <a:pPr eaLnBrk="1" fontAlgn="base" latinLnBrk="0" hangingPunct="1">
              <a:spcBef>
                <a:spcPct val="50000"/>
              </a:spcBef>
            </a:pPr>
            <a:r>
              <a:rPr lang="ja-JP" altLang="en-US" sz="2400">
                <a:latin typeface="Meiryo UI" pitchFamily="55" charset="-128"/>
                <a:ea typeface="Meiryo UI" pitchFamily="55" charset="-128"/>
              </a:rPr>
              <a:t>⑤競馬、競輪、オートレース、競艇</a:t>
            </a:r>
          </a:p>
          <a:p>
            <a:pPr eaLnBrk="1" fontAlgn="base" latinLnBrk="0" hangingPunct="1">
              <a:spcBef>
                <a:spcPct val="50000"/>
              </a:spcBef>
            </a:pPr>
            <a:r>
              <a:rPr lang="ja-JP" altLang="en-US" sz="2400">
                <a:latin typeface="Meiryo UI" pitchFamily="55" charset="-128"/>
                <a:ea typeface="Meiryo UI" pitchFamily="55" charset="-128"/>
              </a:rPr>
              <a:t>　の投票券を買う</a:t>
            </a:r>
          </a:p>
          <a:p>
            <a:pPr eaLnBrk="1" fontAlgn="base" latinLnBrk="0" hangingPunct="1">
              <a:spcBef>
                <a:spcPct val="50000"/>
              </a:spcBef>
            </a:pPr>
            <a:r>
              <a:rPr lang="ja-JP" altLang="en-US" sz="2400">
                <a:latin typeface="Meiryo UI" pitchFamily="55" charset="-128"/>
                <a:ea typeface="Meiryo UI" pitchFamily="55" charset="-128"/>
              </a:rPr>
              <a:t>⑥中型自動車運転免許を取る</a:t>
            </a:r>
          </a:p>
        </p:txBody>
      </p:sp>
      <p:sp>
        <p:nvSpPr>
          <p:cNvPr id="1447" name="Text Box 12"/>
          <p:cNvSpPr txBox="1">
            <a:spLocks noChangeArrowheads="1"/>
          </p:cNvSpPr>
          <p:nvPr/>
        </p:nvSpPr>
        <p:spPr>
          <a:xfrm>
            <a:off x="7937" y="1989137"/>
            <a:ext cx="4419600" cy="3781425"/>
          </a:xfrm>
          <a:prstGeom prst="rect">
            <a:avLst/>
          </a:prstGeom>
          <a:noFill/>
          <a:ln w="38100">
            <a:solidFill>
              <a:srgbClr val="0033CC"/>
            </a:solidFill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>
              <a:spcBef>
                <a:spcPct val="50000"/>
              </a:spcBef>
            </a:pPr>
            <a:endParaRPr lang="ja-JP" altLang="en-US" sz="2400">
              <a:latin typeface="Meiryo UI" pitchFamily="55" charset="-128"/>
              <a:ea typeface="Meiryo UI" pitchFamily="55" charset="-128"/>
            </a:endParaRPr>
          </a:p>
          <a:p>
            <a:pPr eaLnBrk="1" fontAlgn="base" latinLnBrk="0" hangingPunct="1">
              <a:spcBef>
                <a:spcPct val="50000"/>
              </a:spcBef>
            </a:pPr>
            <a:endParaRPr lang="ja-JP" altLang="en-US" sz="2400">
              <a:latin typeface="Meiryo UI" pitchFamily="55" charset="-128"/>
              <a:ea typeface="Meiryo UI" pitchFamily="55" charset="-128"/>
            </a:endParaRPr>
          </a:p>
          <a:p>
            <a:pPr eaLnBrk="1" fontAlgn="base" latinLnBrk="0" hangingPunct="1">
              <a:spcBef>
                <a:spcPct val="50000"/>
              </a:spcBef>
            </a:pPr>
            <a:endParaRPr lang="ja-JP" altLang="en-US" sz="2400">
              <a:latin typeface="Meiryo UI" pitchFamily="55" charset="-128"/>
              <a:ea typeface="Meiryo UI" pitchFamily="55" charset="-128"/>
            </a:endParaRPr>
          </a:p>
          <a:p>
            <a:pPr eaLnBrk="1" fontAlgn="base" latinLnBrk="0" hangingPunct="1">
              <a:spcBef>
                <a:spcPct val="50000"/>
              </a:spcBef>
            </a:pPr>
            <a:endParaRPr lang="ja-JP" altLang="en-US" sz="2400">
              <a:latin typeface="Meiryo UI" pitchFamily="55" charset="-128"/>
              <a:ea typeface="Meiryo UI" pitchFamily="55" charset="-128"/>
            </a:endParaRPr>
          </a:p>
          <a:p>
            <a:pPr eaLnBrk="1" fontAlgn="base" latinLnBrk="0" hangingPunct="1">
              <a:spcBef>
                <a:spcPct val="50000"/>
              </a:spcBef>
            </a:pPr>
            <a:endParaRPr lang="ja-JP" altLang="en-US" sz="2400">
              <a:latin typeface="Meiryo UI" pitchFamily="55" charset="-128"/>
              <a:ea typeface="Meiryo UI" pitchFamily="55" charset="-128"/>
            </a:endParaRPr>
          </a:p>
          <a:p>
            <a:pPr eaLnBrk="1" fontAlgn="base" latinLnBrk="0" hangingPunct="1">
              <a:spcBef>
                <a:spcPct val="50000"/>
              </a:spcBef>
            </a:pPr>
            <a:endParaRPr lang="ja-JP" altLang="en-US" sz="2400">
              <a:latin typeface="Meiryo UI" pitchFamily="55" charset="-128"/>
              <a:ea typeface="Meiryo UI" pitchFamily="55" charset="-128"/>
            </a:endParaRPr>
          </a:p>
          <a:p>
            <a:pPr eaLnBrk="1" fontAlgn="base" latinLnBrk="0" hangingPunct="1">
              <a:spcBef>
                <a:spcPct val="50000"/>
              </a:spcBef>
            </a:pPr>
            <a:endParaRPr lang="ja-JP" altLang="en-US" sz="2400">
              <a:latin typeface="Meiryo UI" pitchFamily="55" charset="-128"/>
              <a:ea typeface="Meiryo UI" pitchFamily="55" charset="-128"/>
            </a:endParaRPr>
          </a:p>
        </p:txBody>
      </p:sp>
      <p:sp>
        <p:nvSpPr>
          <p:cNvPr id="1448" name="Text Box 12"/>
          <p:cNvSpPr txBox="1">
            <a:spLocks noChangeArrowheads="1"/>
          </p:cNvSpPr>
          <p:nvPr/>
        </p:nvSpPr>
        <p:spPr>
          <a:xfrm>
            <a:off x="4589462" y="1989137"/>
            <a:ext cx="4554538" cy="3781425"/>
          </a:xfrm>
          <a:prstGeom prst="rect">
            <a:avLst/>
          </a:prstGeom>
          <a:noFill/>
          <a:ln w="38100">
            <a:solidFill>
              <a:srgbClr val="FF5780"/>
            </a:solidFill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>
              <a:spcBef>
                <a:spcPct val="50000"/>
              </a:spcBef>
            </a:pPr>
            <a:endParaRPr lang="ja-JP" altLang="en-US" sz="2400">
              <a:latin typeface="Meiryo UI" pitchFamily="55" charset="-128"/>
              <a:ea typeface="Meiryo UI" pitchFamily="55" charset="-128"/>
            </a:endParaRPr>
          </a:p>
          <a:p>
            <a:pPr eaLnBrk="1" fontAlgn="base" latinLnBrk="0" hangingPunct="1">
              <a:spcBef>
                <a:spcPct val="50000"/>
              </a:spcBef>
            </a:pPr>
            <a:endParaRPr lang="ja-JP" altLang="en-US" sz="2400">
              <a:latin typeface="Meiryo UI" pitchFamily="55" charset="-128"/>
              <a:ea typeface="Meiryo UI" pitchFamily="55" charset="-128"/>
            </a:endParaRPr>
          </a:p>
          <a:p>
            <a:pPr eaLnBrk="1" fontAlgn="base" latinLnBrk="0" hangingPunct="1">
              <a:spcBef>
                <a:spcPct val="50000"/>
              </a:spcBef>
            </a:pPr>
            <a:endParaRPr lang="ja-JP" altLang="en-US" sz="2400">
              <a:latin typeface="Meiryo UI" pitchFamily="55" charset="-128"/>
              <a:ea typeface="Meiryo UI" pitchFamily="55" charset="-128"/>
            </a:endParaRPr>
          </a:p>
          <a:p>
            <a:pPr eaLnBrk="1" fontAlgn="base" latinLnBrk="0" hangingPunct="1">
              <a:spcBef>
                <a:spcPct val="50000"/>
              </a:spcBef>
            </a:pPr>
            <a:endParaRPr lang="ja-JP" altLang="en-US" sz="2400">
              <a:latin typeface="Meiryo UI" pitchFamily="55" charset="-128"/>
              <a:ea typeface="Meiryo UI" pitchFamily="55" charset="-128"/>
            </a:endParaRPr>
          </a:p>
          <a:p>
            <a:pPr eaLnBrk="1" fontAlgn="base" latinLnBrk="0" hangingPunct="1">
              <a:spcBef>
                <a:spcPct val="50000"/>
              </a:spcBef>
            </a:pPr>
            <a:endParaRPr lang="ja-JP" altLang="en-US" sz="2400">
              <a:latin typeface="Meiryo UI" pitchFamily="55" charset="-128"/>
              <a:ea typeface="Meiryo UI" pitchFamily="55" charset="-128"/>
            </a:endParaRPr>
          </a:p>
          <a:p>
            <a:pPr eaLnBrk="1" fontAlgn="base" latinLnBrk="0" hangingPunct="1">
              <a:spcBef>
                <a:spcPct val="50000"/>
              </a:spcBef>
            </a:pPr>
            <a:endParaRPr lang="ja-JP" altLang="en-US" sz="2400">
              <a:latin typeface="Meiryo UI" pitchFamily="55" charset="-128"/>
              <a:ea typeface="Meiryo UI" pitchFamily="55" charset="-128"/>
            </a:endParaRPr>
          </a:p>
          <a:p>
            <a:pPr eaLnBrk="1" fontAlgn="base" latinLnBrk="0" hangingPunct="1">
              <a:spcBef>
                <a:spcPct val="50000"/>
              </a:spcBef>
            </a:pPr>
            <a:endParaRPr lang="ja-JP" altLang="en-US" sz="2400">
              <a:latin typeface="Meiryo UI" pitchFamily="55" charset="-128"/>
              <a:ea typeface="Meiryo UI" pitchFamily="55" charset="-128"/>
            </a:endParaRPr>
          </a:p>
        </p:txBody>
      </p:sp>
      <p:sp>
        <p:nvSpPr>
          <p:cNvPr id="1449" name="四角形 11"/>
          <p:cNvSpPr>
            <a:spLocks noChangeArrowheads="1"/>
          </p:cNvSpPr>
          <p:nvPr/>
        </p:nvSpPr>
        <p:spPr>
          <a:xfrm>
            <a:off x="0" y="1412875"/>
            <a:ext cx="4427537" cy="400050"/>
          </a:xfrm>
          <a:prstGeom prst="rect">
            <a:avLst/>
          </a:prstGeom>
          <a:solidFill>
            <a:srgbClr val="0033CC"/>
          </a:solidFill>
          <a:ln>
            <a:miter/>
          </a:ln>
        </p:spPr>
        <p:txBody>
          <a:bodyPr vert="horz" wrap="none" anchor="ctr"/>
          <a:lstStyle/>
          <a:p>
            <a:pPr eaLnBrk="1" fontAlgn="base" latinLnBrk="0" hangingPunct="1"/>
            <a:endParaRPr lang="ja-JP" altLang="en-US"/>
          </a:p>
        </p:txBody>
      </p:sp>
      <p:sp>
        <p:nvSpPr>
          <p:cNvPr id="1450" name="Text Box 8"/>
          <p:cNvSpPr txBox="1">
            <a:spLocks noChangeArrowheads="1"/>
          </p:cNvSpPr>
          <p:nvPr/>
        </p:nvSpPr>
        <p:spPr>
          <a:xfrm>
            <a:off x="0" y="1052512"/>
            <a:ext cx="4427537" cy="457200"/>
          </a:xfrm>
          <a:prstGeom prst="rect">
            <a:avLst/>
          </a:prstGeom>
          <a:solidFill>
            <a:srgbClr val="0033CC"/>
          </a:solidFill>
          <a:ln>
            <a:miter/>
          </a:ln>
        </p:spPr>
        <p:txBody>
          <a:bodyPr vert="horz" wrap="square">
            <a:spAutoFit/>
          </a:bodyPr>
          <a:lstStyle/>
          <a:p>
            <a:pPr algn="ctr" eaLnBrk="1" fontAlgn="base" latinLnBrk="0" hangingPunct="1">
              <a:spcBef>
                <a:spcPct val="50000"/>
              </a:spcBef>
            </a:pPr>
            <a:r>
              <a:rPr lang="en-US" altLang="ja-JP" sz="2400" b="1">
                <a:solidFill>
                  <a:schemeClr val="bg1"/>
                </a:solidFill>
                <a:effectLst/>
                <a:latin typeface="Meiryo UI" pitchFamily="55" charset="-128"/>
                <a:ea typeface="Meiryo UI" pitchFamily="55" charset="-128"/>
              </a:rPr>
              <a:t>18</a:t>
            </a:r>
            <a:r>
              <a:rPr lang="ja-JP" altLang="en-US" sz="2400" b="1">
                <a:solidFill>
                  <a:schemeClr val="bg1"/>
                </a:solidFill>
                <a:effectLst/>
                <a:latin typeface="Meiryo UI" pitchFamily="55" charset="-128"/>
                <a:ea typeface="Meiryo UI" pitchFamily="55" charset="-128"/>
              </a:rPr>
              <a:t>歳</a:t>
            </a:r>
            <a:r>
              <a:rPr lang="en-US" altLang="ja-JP" sz="2400" b="1">
                <a:solidFill>
                  <a:schemeClr val="bg1"/>
                </a:solidFill>
                <a:effectLst/>
                <a:latin typeface="Meiryo UI" pitchFamily="55" charset="-128"/>
                <a:ea typeface="Meiryo UI" pitchFamily="55" charset="-128"/>
              </a:rPr>
              <a:t>(</a:t>
            </a:r>
            <a:r>
              <a:rPr lang="ja-JP" altLang="en-US" sz="2400" b="1">
                <a:solidFill>
                  <a:schemeClr val="bg1"/>
                </a:solidFill>
                <a:effectLst/>
                <a:latin typeface="Meiryo UI" pitchFamily="55" charset="-128"/>
                <a:ea typeface="Meiryo UI" pitchFamily="55" charset="-128"/>
              </a:rPr>
              <a:t>成年</a:t>
            </a:r>
            <a:r>
              <a:rPr lang="en-US" altLang="ja-JP" sz="2400" b="1">
                <a:solidFill>
                  <a:schemeClr val="bg1"/>
                </a:solidFill>
                <a:effectLst/>
                <a:latin typeface="Meiryo UI" pitchFamily="55" charset="-128"/>
                <a:ea typeface="Meiryo UI" pitchFamily="55" charset="-128"/>
              </a:rPr>
              <a:t>)</a:t>
            </a:r>
            <a:r>
              <a:rPr lang="ja-JP" altLang="en-US" sz="2400" b="1">
                <a:solidFill>
                  <a:schemeClr val="bg1"/>
                </a:solidFill>
                <a:effectLst/>
                <a:latin typeface="Meiryo UI" pitchFamily="55" charset="-128"/>
                <a:ea typeface="Meiryo UI" pitchFamily="55" charset="-128"/>
              </a:rPr>
              <a:t>になったらできること</a:t>
            </a:r>
          </a:p>
        </p:txBody>
      </p:sp>
      <p:sp>
        <p:nvSpPr>
          <p:cNvPr id="1451" name="Text Box 8"/>
          <p:cNvSpPr txBox="1">
            <a:spLocks noChangeArrowheads="1"/>
          </p:cNvSpPr>
          <p:nvPr/>
        </p:nvSpPr>
        <p:spPr>
          <a:xfrm>
            <a:off x="565150" y="5837237"/>
            <a:ext cx="7993062" cy="944563"/>
          </a:xfrm>
          <a:prstGeom prst="rect">
            <a:avLst/>
          </a:prstGeom>
          <a:solidFill>
            <a:srgbClr val="FFE9E9"/>
          </a:solidFill>
          <a:ln>
            <a:miter/>
          </a:ln>
        </p:spPr>
        <p:txBody>
          <a:bodyPr vert="horz" wrap="square">
            <a:spAutoFit/>
          </a:bodyPr>
          <a:lstStyle/>
          <a:p>
            <a:pPr algn="ctr" eaLnBrk="1" fontAlgn="base" latinLnBrk="0" hangingPunct="1">
              <a:spcBef>
                <a:spcPct val="50000"/>
              </a:spcBef>
            </a:pPr>
            <a:r>
              <a:rPr lang="en-US" altLang="ja-JP" sz="2400" b="1">
                <a:latin typeface="Meiryo UI" pitchFamily="55" charset="-128"/>
                <a:ea typeface="Meiryo UI" pitchFamily="55" charset="-128"/>
              </a:rPr>
              <a:t>18</a:t>
            </a:r>
            <a:r>
              <a:rPr lang="ja-JP" altLang="en-US" sz="2400" b="1">
                <a:latin typeface="Meiryo UI" pitchFamily="55" charset="-128"/>
                <a:ea typeface="Meiryo UI" pitchFamily="55" charset="-128"/>
              </a:rPr>
              <a:t>歳</a:t>
            </a:r>
            <a:r>
              <a:rPr lang="en-US" altLang="ja-JP" sz="2400" b="1">
                <a:latin typeface="Meiryo UI" pitchFamily="55" charset="-128"/>
                <a:ea typeface="Meiryo UI" pitchFamily="55" charset="-128"/>
              </a:rPr>
              <a:t>(</a:t>
            </a:r>
            <a:r>
              <a:rPr lang="ja-JP" altLang="en-US" sz="2400" b="1">
                <a:latin typeface="Meiryo UI" pitchFamily="55" charset="-128"/>
                <a:ea typeface="Meiryo UI" pitchFamily="55" charset="-128"/>
              </a:rPr>
              <a:t>成年</a:t>
            </a:r>
            <a:r>
              <a:rPr lang="en-US" altLang="ja-JP" sz="2400" b="1">
                <a:latin typeface="Meiryo UI" pitchFamily="55" charset="-128"/>
                <a:ea typeface="Meiryo UI" pitchFamily="55" charset="-128"/>
              </a:rPr>
              <a:t>)</a:t>
            </a:r>
            <a:r>
              <a:rPr lang="ja-JP" altLang="en-US" sz="2400" b="1">
                <a:latin typeface="Meiryo UI" pitchFamily="55" charset="-128"/>
                <a:ea typeface="Meiryo UI" pitchFamily="55" charset="-128"/>
              </a:rPr>
              <a:t>になったらできなくなること</a:t>
            </a:r>
          </a:p>
          <a:p>
            <a:pPr algn="ctr" eaLnBrk="1" fontAlgn="base" latinLnBrk="0" hangingPunct="1"/>
            <a:r>
              <a:rPr lang="ja-JP" altLang="en-US" sz="3200" b="1">
                <a:latin typeface="Meiryo UI" pitchFamily="55" charset="-128"/>
                <a:ea typeface="Meiryo UI" pitchFamily="55" charset="-128"/>
              </a:rPr>
              <a:t>未成年者取消し</a:t>
            </a:r>
          </a:p>
        </p:txBody>
      </p:sp>
      <p:sp>
        <p:nvSpPr>
          <p:cNvPr id="1452" name="Text Box 648"/>
          <p:cNvSpPr txBox="1">
            <a:spLocks noChangeArrowheads="1"/>
          </p:cNvSpPr>
          <p:nvPr/>
        </p:nvSpPr>
        <p:spPr>
          <a:xfrm>
            <a:off x="4500562" y="1031875"/>
            <a:ext cx="4581525" cy="762000"/>
          </a:xfrm>
          <a:prstGeom prst="rect">
            <a:avLst/>
          </a:prstGeom>
          <a:solidFill>
            <a:srgbClr val="FF5780"/>
          </a:solidFill>
          <a:ln>
            <a:miter/>
          </a:ln>
        </p:spPr>
        <p:txBody>
          <a:bodyPr vert="horz" wrap="square">
            <a:spAutoFit/>
          </a:bodyPr>
          <a:lstStyle/>
          <a:p>
            <a:pPr algn="ctr" eaLnBrk="1" fontAlgn="base" latinLnBrk="0" hangingPunct="1"/>
            <a:r>
              <a:rPr lang="en-US" altLang="ja-JP" sz="2400" b="1">
                <a:solidFill>
                  <a:schemeClr val="bg1"/>
                </a:solidFill>
                <a:effectLst/>
                <a:latin typeface="Meiryo UI" pitchFamily="55" charset="-128"/>
                <a:ea typeface="Meiryo UI" pitchFamily="55" charset="-128"/>
              </a:rPr>
              <a:t>20</a:t>
            </a:r>
            <a:r>
              <a:rPr lang="ja-JP" altLang="en-US" sz="2400" b="1">
                <a:solidFill>
                  <a:schemeClr val="bg1"/>
                </a:solidFill>
                <a:effectLst/>
                <a:latin typeface="Meiryo UI" pitchFamily="55" charset="-128"/>
                <a:ea typeface="Meiryo UI" pitchFamily="55" charset="-128"/>
              </a:rPr>
              <a:t>歳にならないとできないこと</a:t>
            </a:r>
            <a:endParaRPr lang="ja-JP" altLang="moh-CA" sz="2400" b="1">
              <a:solidFill>
                <a:schemeClr val="bg1"/>
              </a:solidFill>
              <a:effectLst/>
              <a:latin typeface="Meiryo UI" pitchFamily="55" charset="-128"/>
              <a:ea typeface="Meiryo UI" pitchFamily="55" charset="-128"/>
            </a:endParaRPr>
          </a:p>
          <a:p>
            <a:pPr algn="ctr" eaLnBrk="1" fontAlgn="base" latinLnBrk="0" hangingPunct="1"/>
            <a:r>
              <a:rPr lang="moh-CA" altLang="ja-JP" sz="2000" b="1" noProof="0" dirty="0" err="0">
                <a:solidFill>
                  <a:schemeClr val="bg1"/>
                </a:solidFill>
                <a:effectLst/>
                <a:latin typeface="Meiryo UI" pitchFamily="55" charset="-128"/>
                <a:ea typeface="Meiryo UI" pitchFamily="55" charset="-128"/>
              </a:rPr>
              <a:t>(</a:t>
            </a:r>
            <a:r>
              <a:rPr lang="ja-JP" altLang="moh-CA" sz="2000" b="1">
                <a:solidFill>
                  <a:schemeClr val="bg1"/>
                </a:solidFill>
                <a:effectLst/>
                <a:latin typeface="Meiryo UI" pitchFamily="55" charset="-128"/>
                <a:ea typeface="Meiryo UI" pitchFamily="55" charset="-128"/>
              </a:rPr>
              <a:t>これまでと変わらないこと</a:t>
            </a:r>
            <a:r>
              <a:rPr lang="moh-CA" altLang="ja-JP" sz="2000" b="1" noProof="0" dirty="0" err="0">
                <a:solidFill>
                  <a:schemeClr val="bg1"/>
                </a:solidFill>
                <a:effectLst/>
                <a:latin typeface="Meiryo UI" pitchFamily="55" charset="-128"/>
                <a:ea typeface="Meiryo UI" pitchFamily="55" charset="-128"/>
              </a:rPr>
              <a:t>)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sp>
        <p:nvSpPr>
          <p:cNvPr id="1458" name="Rectangle 9"/>
          <p:cNvSpPr>
            <a:spLocks noChangeArrowheads="1"/>
          </p:cNvSpPr>
          <p:nvPr/>
        </p:nvSpPr>
        <p:spPr>
          <a:xfrm>
            <a:off x="0" y="0"/>
            <a:ext cx="9144000" cy="1020762"/>
          </a:xfrm>
          <a:prstGeom prst="rect">
            <a:avLst/>
          </a:prstGeom>
          <a:solidFill>
            <a:srgbClr val="0000C0"/>
          </a:solidFill>
          <a:ln>
            <a:miter/>
          </a:ln>
        </p:spPr>
        <p:txBody>
          <a:bodyPr vert="horz" wrap="square" anchor="ctr"/>
          <a:lstStyle/>
          <a:p>
            <a:pPr algn="ctr" eaLnBrk="1" fontAlgn="base" latinLnBrk="0" hangingPunct="1"/>
            <a:r>
              <a:rPr lang="ja-JP" altLang="en-US" sz="3600" b="1">
                <a:solidFill>
                  <a:schemeClr val="bg1"/>
                </a:solidFill>
                <a:effectLst/>
                <a:latin typeface="Calibri" pitchFamily="39" charset="0"/>
                <a:ea typeface="Meiryo UI" pitchFamily="55" charset="-128"/>
              </a:rPr>
              <a:t>令和７年度に</a:t>
            </a:r>
            <a:r>
              <a:rPr lang="ja-JP" altLang="en-US" sz="3600" b="1">
                <a:solidFill>
                  <a:schemeClr val="bg1"/>
                </a:solidFill>
                <a:effectLst/>
                <a:latin typeface="Meiryo UI"/>
                <a:ea typeface="Meiryo UI" pitchFamily="55" charset="-128"/>
              </a:rPr>
              <a:t>18～19歳</a:t>
            </a:r>
            <a:r>
              <a:rPr lang="ja-JP" altLang="en-US" sz="3600" b="1">
                <a:solidFill>
                  <a:schemeClr val="bg1"/>
                </a:solidFill>
                <a:effectLst/>
                <a:latin typeface="Calibri" pitchFamily="39" charset="0"/>
                <a:ea typeface="Meiryo UI" pitchFamily="55" charset="-128"/>
              </a:rPr>
              <a:t>の相談件数が増加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1459" name="Text Box 3"/>
          <p:cNvSpPr txBox="1">
            <a:spLocks noChangeArrowheads="1"/>
          </p:cNvSpPr>
          <p:nvPr/>
        </p:nvSpPr>
        <p:spPr>
          <a:xfrm>
            <a:off x="4572000" y="1489783"/>
            <a:ext cx="4389376" cy="3538532"/>
          </a:xfrm>
          <a:prstGeom prst="rect">
            <a:avLst/>
          </a:prstGeom>
          <a:noFill/>
          <a:ln>
            <a:miter/>
          </a:ln>
        </p:spPr>
        <p:txBody>
          <a:bodyPr vert="horz" wrap="square" lIns="91435" tIns="45717" rIns="91435" bIns="45717">
            <a:spAutoFit/>
          </a:bodyPr>
          <a:lstStyle/>
          <a:p>
            <a:pPr eaLnBrk="1" fontAlgn="base" latinLnBrk="0" hangingPunct="1">
              <a:spcBef>
                <a:spcPct val="50000"/>
              </a:spcBef>
            </a:pPr>
            <a:r>
              <a:rPr lang="ja-JP" altLang="en-US" sz="3200" u="sng">
                <a:solidFill>
                  <a:srgbClr val="FF5780"/>
                </a:solidFill>
                <a:effectLst/>
                <a:latin typeface="Meiryo UI" pitchFamily="55" charset="-128"/>
                <a:ea typeface="Meiryo UI" pitchFamily="55" charset="-128"/>
              </a:rPr>
              <a:t>18～19歳の相談件数</a:t>
            </a:r>
            <a:endParaRPr lang="ja-JP" altLang="en-US" sz="3200" u="sng">
              <a:solidFill>
                <a:srgbClr val="FF5780"/>
              </a:solidFill>
              <a:effectLst/>
              <a:latin typeface="Meiryo UI" pitchFamily="55" charset="-128"/>
              <a:ea typeface="Meiryo UI" pitchFamily="55" charset="-128"/>
            </a:endParaRPr>
          </a:p>
          <a:p>
            <a:pPr eaLnBrk="1" fontAlgn="base" latinLnBrk="0" hangingPunct="1">
              <a:spcBef>
                <a:spcPct val="50000"/>
              </a:spcBef>
            </a:pPr>
            <a:r>
              <a:rPr lang="ja-JP" altLang="en-US" sz="3200">
                <a:latin typeface="Meiryo UI" pitchFamily="55" charset="-128"/>
                <a:ea typeface="Meiryo UI" pitchFamily="55" charset="-128"/>
              </a:rPr>
              <a:t>成年年齢が</a:t>
            </a:r>
            <a:r>
              <a:rPr lang="ja-JP" altLang="en-US" sz="3200">
                <a:latin typeface="Meiryo UI" pitchFamily="55" charset="-128"/>
                <a:ea typeface="Meiryo UI" pitchFamily="55" charset="-128"/>
              </a:rPr>
              <a:t>引下げられた令和４年度に</a:t>
            </a:r>
            <a:r>
              <a:rPr lang="ja-JP" altLang="en-US" sz="3200">
                <a:highlight>
                  <a:srgbClr val="FFFF00"/>
                </a:highlight>
                <a:latin typeface="Meiryo UI" pitchFamily="55" charset="-128"/>
                <a:ea typeface="Meiryo UI" pitchFamily="55" charset="-128"/>
              </a:rPr>
              <a:t>急増</a:t>
            </a:r>
            <a:endParaRPr lang="ja-JP" altLang="en-US" sz="3200">
              <a:highlight>
                <a:srgbClr val="FFFF00"/>
              </a:highlight>
              <a:latin typeface="Meiryo UI" pitchFamily="55" charset="-128"/>
              <a:ea typeface="Meiryo UI" pitchFamily="55" charset="-128"/>
            </a:endParaRPr>
          </a:p>
          <a:p>
            <a:pPr eaLnBrk="1" fontAlgn="base" latinLnBrk="0" hangingPunct="1">
              <a:spcBef>
                <a:spcPct val="50000"/>
              </a:spcBef>
            </a:pPr>
            <a:r>
              <a:rPr lang="ja-JP" altLang="en-US" sz="3200">
                <a:latin typeface="Meiryo UI" pitchFamily="55" charset="-128"/>
                <a:ea typeface="Meiryo UI" pitchFamily="55" charset="-128"/>
              </a:rPr>
              <a:t>その後、減少傾向</a:t>
            </a:r>
            <a:r>
              <a:rPr lang="ja-JP" altLang="en-US" sz="3200">
                <a:latin typeface="Meiryo UI" pitchFamily="55" charset="-128"/>
                <a:ea typeface="Meiryo UI" pitchFamily="55" charset="-128"/>
              </a:rPr>
              <a:t>だったが、</a:t>
            </a:r>
            <a:br>
              <a:rPr lang="ja-JP" altLang="en-US" sz="3200">
                <a:latin typeface="Meiryo UI" pitchFamily="55" charset="-128"/>
                <a:ea typeface="Meiryo UI" pitchFamily="55" charset="-128"/>
              </a:rPr>
            </a:br>
            <a:r>
              <a:rPr lang="ja-JP" altLang="en-US" sz="3200">
                <a:highlight>
                  <a:srgbClr val="FFFF00"/>
                </a:highlight>
                <a:latin typeface="Meiryo UI" pitchFamily="55" charset="-128"/>
                <a:ea typeface="Meiryo UI" pitchFamily="55" charset="-128"/>
              </a:rPr>
              <a:t>R</a:t>
            </a:r>
            <a:r>
              <a:rPr lang="ja-JP" altLang="en-US" sz="3200">
                <a:highlight>
                  <a:srgbClr val="FFFF00"/>
                </a:highlight>
                <a:latin typeface="Meiryo UI" pitchFamily="55" charset="-128"/>
                <a:ea typeface="Meiryo UI" pitchFamily="55" charset="-128"/>
              </a:rPr>
              <a:t>7年度に</a:t>
            </a:r>
            <a:r>
              <a:rPr lang="ja-JP" altLang="en-US" sz="3200">
                <a:solidFill>
                  <a:schemeClr val="tx1"/>
                </a:solidFill>
                <a:effectLst/>
                <a:highlight>
                  <a:srgbClr val="FFFF00"/>
                </a:highlight>
                <a:latin typeface="Meiryo UI" pitchFamily="55" charset="-128"/>
                <a:ea typeface="Meiryo UI" pitchFamily="55" charset="-128"/>
              </a:rPr>
              <a:t>増加に転じる</a:t>
            </a:r>
            <a:r>
              <a:rPr lang="ja-JP" altLang="en-US" sz="3200">
                <a:solidFill>
                  <a:schemeClr val="tx1"/>
                </a:solidFill>
                <a:effectLst/>
                <a:highlight>
                  <a:srgbClr val="FFFF00"/>
                </a:highlight>
                <a:latin typeface="Meiryo UI" pitchFamily="55" charset="-128"/>
                <a:ea typeface="Meiryo UI" pitchFamily="55" charset="-128"/>
              </a:rPr>
              <a:t>（引下げ後初めて）</a:t>
            </a:r>
            <a:endParaRPr lang="ja-JP" altLang="en-US" sz="3200">
              <a:latin typeface="Meiryo UI" pitchFamily="55" charset="-128"/>
              <a:ea typeface="Meiryo UI" pitchFamily="55" charset="-128"/>
            </a:endParaRPr>
          </a:p>
        </p:txBody>
      </p:sp>
      <p:sp>
        <p:nvSpPr>
          <p:cNvPr id="1460" name="テキスト 625"/>
          <p:cNvSpPr txBox="1"/>
          <p:nvPr/>
        </p:nvSpPr>
        <p:spPr>
          <a:xfrm>
            <a:off x="636975" y="1197841"/>
            <a:ext cx="3865099" cy="583883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 lang="ja-JP" altLang="en-US"/>
            </a:pPr>
            <a:r>
              <a:rPr lang="ja-JP" altLang="en-US" sz="1600">
                <a:latin typeface="Meiryo UI" pitchFamily="55" charset="-128"/>
                <a:ea typeface="Meiryo UI" pitchFamily="55" charset="-128"/>
              </a:rPr>
              <a:t>静岡県の契約当事者</a:t>
            </a:r>
            <a:r>
              <a:rPr lang="en-US" altLang="ja-JP" sz="1600">
                <a:latin typeface="Meiryo UI" pitchFamily="55" charset="-128"/>
                <a:ea typeface="Meiryo UI" pitchFamily="55" charset="-128"/>
              </a:rPr>
              <a:t>18</a:t>
            </a:r>
            <a:r>
              <a:rPr lang="ja-JP" altLang="en-US" sz="1600">
                <a:latin typeface="Meiryo UI" pitchFamily="55" charset="-128"/>
                <a:ea typeface="Meiryo UI" pitchFamily="55" charset="-128"/>
              </a:rPr>
              <a:t>～19</a:t>
            </a:r>
            <a:r>
              <a:rPr lang="ja-JP" altLang="en-US" sz="1600">
                <a:latin typeface="Meiryo UI" pitchFamily="55" charset="-128"/>
                <a:ea typeface="Meiryo UI" pitchFamily="55" charset="-128"/>
              </a:rPr>
              <a:t>歳の</a:t>
            </a:r>
            <a:endParaRPr lang="ja-JP" altLang="en-US" sz="1600"/>
          </a:p>
          <a:p>
            <a:pPr>
              <a:defRPr lang="ja-JP" altLang="en-US"/>
            </a:pPr>
            <a:r>
              <a:rPr lang="ja-JP" altLang="en-US" sz="1600">
                <a:latin typeface="Meiryo UI" pitchFamily="55" charset="-128"/>
                <a:ea typeface="Meiryo UI" pitchFamily="55" charset="-128"/>
              </a:rPr>
              <a:t>年度別消費生活相談件数、平均被害額</a:t>
            </a:r>
            <a:endParaRPr lang="ja-JP" altLang="en-US">
              <a:latin typeface="Meiryo UI" pitchFamily="55" charset="-128"/>
              <a:ea typeface="Meiryo UI" pitchFamily="55" charset="-128"/>
            </a:endParaRPr>
          </a:p>
        </p:txBody>
      </p:sp>
      <p:sp>
        <p:nvSpPr>
          <p:cNvPr id="1461" name="Text Box 601"/>
          <p:cNvSpPr txBox="1">
            <a:spLocks noChangeArrowheads="1"/>
          </p:cNvSpPr>
          <p:nvPr/>
        </p:nvSpPr>
        <p:spPr>
          <a:xfrm>
            <a:off x="1118366" y="6553932"/>
            <a:ext cx="7914443" cy="412945"/>
          </a:xfrm>
          <a:prstGeom prst="rect">
            <a:avLst/>
          </a:prstGeom>
          <a:noFill/>
          <a:ln>
            <a:prstDash val="dash"/>
            <a:miter/>
          </a:ln>
        </p:spPr>
        <p:txBody>
          <a:bodyPr vert="horz" wrap="square"/>
          <a:lstStyle/>
          <a:p>
            <a:pPr algn="r" eaLnBrk="1" fontAlgn="base" latinLnBrk="0" hangingPunct="1"/>
            <a:r>
              <a:rPr lang="en-US" altLang="ja-JP" sz="1400">
                <a:latin typeface="Meiryo UI" pitchFamily="55" charset="-128"/>
                <a:ea typeface="Meiryo UI" pitchFamily="55" charset="-128"/>
              </a:rPr>
              <a:t>(</a:t>
            </a:r>
            <a:r>
              <a:rPr lang="ja-JP" altLang="en-US" sz="1400">
                <a:latin typeface="Meiryo UI" pitchFamily="55" charset="-128"/>
                <a:ea typeface="Meiryo UI" pitchFamily="55" charset="-128"/>
              </a:rPr>
              <a:t>出典）PIO-NET　静岡県の契約当事者18～19歳の年度別消費生活相談件数、平均被害額</a:t>
            </a:r>
          </a:p>
        </p:txBody>
      </p:sp>
      <p:pic>
        <p:nvPicPr>
          <p:cNvPr id="1462" name="図 6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985" y="1781754"/>
            <a:ext cx="4111016" cy="4777046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pic>
        <p:nvPicPr>
          <p:cNvPr id="1468" name="_x363576568" descr="cif000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12" y="4724400"/>
            <a:ext cx="1693863" cy="1811337"/>
          </a:xfrm>
          <a:prstGeom prst="rect">
            <a:avLst/>
          </a:prstGeom>
          <a:noFill/>
          <a:ln>
            <a:miter/>
          </a:ln>
        </p:spPr>
      </p:pic>
      <p:sp>
        <p:nvSpPr>
          <p:cNvPr id="1469" name="Rectangle 9"/>
          <p:cNvSpPr>
            <a:spLocks noChangeArrowheads="1"/>
          </p:cNvSpPr>
          <p:nvPr/>
        </p:nvSpPr>
        <p:spPr>
          <a:xfrm>
            <a:off x="0" y="0"/>
            <a:ext cx="9144000" cy="765175"/>
          </a:xfrm>
          <a:prstGeom prst="rect">
            <a:avLst/>
          </a:prstGeom>
          <a:solidFill>
            <a:srgbClr val="0000C0"/>
          </a:solidFill>
          <a:ln>
            <a:miter/>
          </a:ln>
        </p:spPr>
        <p:txBody>
          <a:bodyPr vert="horz" wrap="square" anchor="ctr"/>
          <a:lstStyle/>
          <a:p>
            <a:pPr algn="ctr" eaLnBrk="1" fontAlgn="base" latinLnBrk="0" hangingPunct="1"/>
            <a:r>
              <a:rPr lang="ja-JP" altLang="en-US" sz="4000" b="1">
                <a:solidFill>
                  <a:schemeClr val="bg1"/>
                </a:solidFill>
                <a:effectLst/>
                <a:ea typeface="Meiryo UI" pitchFamily="55" charset="-128"/>
              </a:rPr>
              <a:t>成年になってもできる「クーリング・オフ」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1470" name="テキスト 103"/>
          <p:cNvSpPr txBox="1">
            <a:spLocks noChangeArrowheads="1"/>
          </p:cNvSpPr>
          <p:nvPr/>
        </p:nvSpPr>
        <p:spPr>
          <a:xfrm>
            <a:off x="250825" y="1125537"/>
            <a:ext cx="8893175" cy="4092535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/>
            <a:r>
              <a:rPr lang="ja-JP" altLang="en-US" sz="4000" b="1">
                <a:solidFill>
                  <a:srgbClr val="0000C0"/>
                </a:solidFill>
                <a:effectLst/>
                <a:ea typeface="Meiryo UI" pitchFamily="55" charset="-128"/>
              </a:rPr>
              <a:t>「クーリング・オフ」</a:t>
            </a:r>
            <a:r>
              <a:rPr lang="ja-JP" altLang="en-US" sz="4000" b="1">
                <a:solidFill>
                  <a:schemeClr val="tx1"/>
                </a:solidFill>
                <a:effectLst/>
                <a:ea typeface="Meiryo UI" pitchFamily="55" charset="-128"/>
              </a:rPr>
              <a:t>とは</a:t>
            </a:r>
            <a:endParaRPr lang="en-US" altLang="ja-JP" sz="4000" b="1">
              <a:solidFill>
                <a:schemeClr val="tx1"/>
              </a:solidFill>
              <a:effectLst/>
              <a:ea typeface="Meiryo UI" pitchFamily="55" charset="-128"/>
            </a:endParaRPr>
          </a:p>
          <a:p>
            <a:pPr eaLnBrk="1" fontAlgn="base" latinLnBrk="0" hangingPunct="1">
              <a:spcBef>
                <a:spcPct val="50000"/>
              </a:spcBef>
            </a:pPr>
            <a:r>
              <a:rPr lang="ja-JP" altLang="en-US" sz="4000">
                <a:solidFill>
                  <a:srgbClr val="008023"/>
                </a:solidFill>
                <a:effectLst/>
                <a:ea typeface="Meiryo UI" pitchFamily="55" charset="-128"/>
              </a:rPr>
              <a:t>　</a:t>
            </a:r>
            <a:r>
              <a:rPr lang="ja-JP" altLang="en-US" sz="4000">
                <a:ea typeface="Meiryo UI" pitchFamily="55" charset="-128"/>
              </a:rPr>
              <a:t>契約したあとに</a:t>
            </a:r>
            <a:r>
              <a:rPr lang="ja-JP" altLang="en-US" sz="4000" b="1">
                <a:solidFill>
                  <a:srgbClr val="0000C0"/>
                </a:solidFill>
                <a:effectLst/>
                <a:ea typeface="Meiryo UI" pitchFamily="55" charset="-128"/>
              </a:rPr>
              <a:t>冷静に考え</a:t>
            </a:r>
          </a:p>
          <a:p>
            <a:pPr eaLnBrk="1" fontAlgn="base" latinLnBrk="0" hangingPunct="1"/>
            <a:r>
              <a:rPr lang="ja-JP" altLang="en-US" sz="4000" b="1">
                <a:solidFill>
                  <a:srgbClr val="0000C0"/>
                </a:solidFill>
                <a:effectLst/>
                <a:ea typeface="Meiryo UI" pitchFamily="55" charset="-128"/>
              </a:rPr>
              <a:t>　</a:t>
            </a:r>
            <a:r>
              <a:rPr lang="ja-JP" altLang="en-US" sz="4000" b="1">
                <a:solidFill>
                  <a:srgbClr val="0000C0"/>
                </a:solidFill>
                <a:effectLst/>
                <a:ea typeface="Meiryo UI" pitchFamily="55" charset="-128"/>
              </a:rPr>
              <a:t>期限内</a:t>
            </a:r>
            <a:r>
              <a:rPr lang="ja-JP" altLang="en-US" sz="4000">
                <a:ea typeface="Meiryo UI" pitchFamily="55" charset="-128"/>
              </a:rPr>
              <a:t>であれば</a:t>
            </a:r>
            <a:r>
              <a:rPr lang="ja-JP" altLang="en-US" sz="4000" b="1">
                <a:solidFill>
                  <a:srgbClr val="0000C0"/>
                </a:solidFill>
                <a:ea typeface="Meiryo UI" pitchFamily="55" charset="-128"/>
              </a:rPr>
              <a:t>無条件で契約を</a:t>
            </a:r>
            <a:r>
              <a:rPr lang="ja-JP" altLang="en-US" sz="4000" b="1">
                <a:solidFill>
                  <a:srgbClr val="0000C0"/>
                </a:solidFill>
                <a:ea typeface="Meiryo UI" pitchFamily="55" charset="-128"/>
              </a:rPr>
              <a:t>解除</a:t>
            </a:r>
            <a:endParaRPr lang="ja-JP" altLang="en-US" sz="4000" b="1">
              <a:solidFill>
                <a:srgbClr val="0000C0"/>
              </a:solidFill>
              <a:ea typeface="Meiryo UI" pitchFamily="55" charset="-128"/>
            </a:endParaRPr>
          </a:p>
          <a:p>
            <a:pPr eaLnBrk="1" fontAlgn="base" latinLnBrk="0" hangingPunct="1"/>
            <a:r>
              <a:rPr lang="ja-JP" altLang="en-US" sz="4000">
                <a:ea typeface="Meiryo UI" pitchFamily="55" charset="-128"/>
              </a:rPr>
              <a:t>　</a:t>
            </a:r>
            <a:r>
              <a:rPr lang="ja-JP" altLang="en-US" sz="4000">
                <a:ea typeface="Meiryo UI" pitchFamily="55" charset="-128"/>
              </a:rPr>
              <a:t>　</a:t>
            </a:r>
            <a:r>
              <a:rPr lang="ja-JP" altLang="en-US" sz="4000">
                <a:ea typeface="Meiryo UI" pitchFamily="55" charset="-128"/>
              </a:rPr>
              <a:t>　</a:t>
            </a:r>
            <a:r>
              <a:rPr lang="ja-JP" altLang="en-US" sz="4000">
                <a:ea typeface="Meiryo UI" pitchFamily="55" charset="-128"/>
              </a:rPr>
              <a:t>　</a:t>
            </a:r>
            <a:r>
              <a:rPr lang="ja-JP" altLang="en-US" sz="4000">
                <a:ea typeface="Meiryo UI" pitchFamily="55" charset="-128"/>
              </a:rPr>
              <a:t>　</a:t>
            </a:r>
            <a:r>
              <a:rPr lang="ja-JP" altLang="en-US" sz="4000">
                <a:ea typeface="Meiryo UI" pitchFamily="55" charset="-128"/>
              </a:rPr>
              <a:t>　</a:t>
            </a:r>
            <a:r>
              <a:rPr lang="ja-JP" altLang="en-US" sz="4000">
                <a:ea typeface="Meiryo UI" pitchFamily="55" charset="-128"/>
              </a:rPr>
              <a:t>　</a:t>
            </a:r>
            <a:r>
              <a:rPr lang="ja-JP" altLang="en-US" sz="4000">
                <a:ea typeface="Meiryo UI" pitchFamily="55" charset="-128"/>
              </a:rPr>
              <a:t>　</a:t>
            </a:r>
            <a:r>
              <a:rPr lang="ja-JP" altLang="en-US" sz="4000">
                <a:ea typeface="Meiryo UI" pitchFamily="55" charset="-128"/>
              </a:rPr>
              <a:t>　</a:t>
            </a:r>
            <a:r>
              <a:rPr lang="ja-JP" altLang="en-US" sz="4000">
                <a:ea typeface="Meiryo UI" pitchFamily="55" charset="-128"/>
              </a:rPr>
              <a:t>　</a:t>
            </a:r>
            <a:r>
              <a:rPr lang="ja-JP" altLang="en-US" sz="4000">
                <a:ea typeface="Meiryo UI" pitchFamily="55" charset="-128"/>
              </a:rPr>
              <a:t>　</a:t>
            </a:r>
            <a:r>
              <a:rPr lang="ja-JP" altLang="en-US" sz="4000">
                <a:ea typeface="Meiryo UI" pitchFamily="55" charset="-128"/>
              </a:rPr>
              <a:t>　</a:t>
            </a:r>
            <a:r>
              <a:rPr lang="ja-JP" altLang="en-US" sz="4000">
                <a:ea typeface="Meiryo UI" pitchFamily="55" charset="-128"/>
              </a:rPr>
              <a:t>　</a:t>
            </a:r>
            <a:r>
              <a:rPr lang="ja-JP" altLang="en-US" sz="4000">
                <a:ea typeface="Meiryo UI" pitchFamily="55" charset="-128"/>
              </a:rPr>
              <a:t>　</a:t>
            </a:r>
            <a:r>
              <a:rPr lang="ja-JP" altLang="en-US" sz="4000">
                <a:ea typeface="Meiryo UI" pitchFamily="55" charset="-128"/>
              </a:rPr>
              <a:t>　</a:t>
            </a:r>
            <a:r>
              <a:rPr lang="ja-JP" altLang="en-US" sz="4000">
                <a:ea typeface="Meiryo UI" pitchFamily="55" charset="-128"/>
              </a:rPr>
              <a:t>　</a:t>
            </a:r>
            <a:r>
              <a:rPr lang="ja-JP" altLang="en-US" sz="4000">
                <a:ea typeface="Meiryo UI" pitchFamily="55" charset="-128"/>
              </a:rPr>
              <a:t>　　</a:t>
            </a:r>
            <a:r>
              <a:rPr lang="ja-JP" altLang="en-US" sz="4000" b="1">
                <a:solidFill>
                  <a:srgbClr val="0000C0"/>
                </a:solidFill>
                <a:ea typeface="Meiryo UI" pitchFamily="55" charset="-128"/>
              </a:rPr>
              <a:t>できる</a:t>
            </a:r>
            <a:r>
              <a:rPr lang="ja-JP" altLang="en-US" sz="4000" b="1">
                <a:solidFill>
                  <a:srgbClr val="0000C0"/>
                </a:solidFill>
                <a:effectLst/>
                <a:ea typeface="Meiryo UI" pitchFamily="55" charset="-128"/>
              </a:rPr>
              <a:t>制</a:t>
            </a:r>
            <a:r>
              <a:rPr lang="ja-JP" altLang="en-US" sz="4000" b="1">
                <a:solidFill>
                  <a:srgbClr val="0000C0"/>
                </a:solidFill>
                <a:effectLst/>
                <a:ea typeface="Meiryo UI" pitchFamily="55" charset="-128"/>
              </a:rPr>
              <a:t>度</a:t>
            </a:r>
            <a:endParaRPr lang="ja-JP" altLang="en-US" sz="4000">
              <a:ea typeface="Meiryo UI" pitchFamily="55" charset="-128"/>
            </a:endParaRPr>
          </a:p>
          <a:p>
            <a:pPr eaLnBrk="1" fontAlgn="base" latinLnBrk="0" hangingPunct="1"/>
            <a:r>
              <a:rPr lang="ja-JP" altLang="en-US" sz="4000">
                <a:solidFill>
                  <a:srgbClr val="008023"/>
                </a:solidFill>
                <a:effectLst/>
                <a:ea typeface="Meiryo UI" pitchFamily="55" charset="-128"/>
              </a:rPr>
              <a:t>　　　　　　　　　</a:t>
            </a:r>
            <a:r>
              <a:rPr lang="ja-JP" altLang="en-US" sz="4000">
                <a:solidFill>
                  <a:srgbClr val="008023"/>
                </a:solidFill>
                <a:effectLst/>
                <a:ea typeface="Meiryo UI" pitchFamily="55" charset="-128"/>
              </a:rPr>
              <a:t>　</a:t>
            </a:r>
            <a:r>
              <a:rPr lang="ja-JP" altLang="en-US" sz="4000">
                <a:solidFill>
                  <a:srgbClr val="008023"/>
                </a:solidFill>
                <a:effectLst/>
                <a:ea typeface="Meiryo UI" pitchFamily="55" charset="-128"/>
              </a:rPr>
              <a:t>　</a:t>
            </a:r>
            <a:r>
              <a:rPr lang="ja-JP" altLang="en-US" sz="4000">
                <a:ea typeface="Meiryo UI" pitchFamily="55" charset="-128"/>
              </a:rPr>
              <a:t>　</a:t>
            </a:r>
          </a:p>
          <a:p>
            <a:pPr eaLnBrk="1" fontAlgn="base" latinLnBrk="0" hangingPunct="1"/>
            <a:r>
              <a:rPr lang="ja-JP" altLang="en-US" sz="4000">
                <a:ea typeface="Meiryo UI" pitchFamily="55" charset="-128"/>
              </a:rPr>
              <a:t>　　　</a:t>
            </a:r>
            <a:r>
              <a:rPr lang="ja-JP" altLang="en-US" sz="4000">
                <a:ea typeface="Meiryo UI" pitchFamily="55" charset="-128"/>
              </a:rPr>
              <a:t>　</a:t>
            </a:r>
            <a:r>
              <a:rPr lang="ja-JP" altLang="en-US" sz="4000">
                <a:ea typeface="Meiryo UI" pitchFamily="55" charset="-128"/>
              </a:rPr>
              <a:t>消費生活センターに相談を！</a:t>
            </a:r>
          </a:p>
        </p:txBody>
      </p:sp>
      <p:sp>
        <p:nvSpPr>
          <p:cNvPr id="1471" name="テキスト 104"/>
          <p:cNvSpPr txBox="1">
            <a:spLocks noChangeArrowheads="1"/>
          </p:cNvSpPr>
          <p:nvPr/>
        </p:nvSpPr>
        <p:spPr>
          <a:xfrm>
            <a:off x="2557462" y="5357812"/>
            <a:ext cx="6257925" cy="1322546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/>
            <a:r>
              <a:rPr lang="ja-JP" altLang="en-US" sz="4000">
                <a:solidFill>
                  <a:srgbClr val="FF5780"/>
                </a:solidFill>
                <a:effectLst/>
                <a:ea typeface="Meiryo UI" pitchFamily="55" charset="-128"/>
              </a:rPr>
              <a:t>＊店での購入</a:t>
            </a:r>
            <a:endParaRPr>
              <a:solidFill>
                <a:srgbClr val="FF5780"/>
              </a:solidFill>
            </a:endParaRPr>
          </a:p>
          <a:p>
            <a:pPr eaLnBrk="1" fontAlgn="base" latinLnBrk="0" hangingPunct="1"/>
            <a:r>
              <a:rPr lang="ja-JP" altLang="en-US" sz="4000">
                <a:solidFill>
                  <a:srgbClr val="FF5780"/>
                </a:solidFill>
                <a:effectLst/>
                <a:ea typeface="Meiryo UI" pitchFamily="55" charset="-128"/>
              </a:rPr>
              <a:t>　 通信販売</a:t>
            </a:r>
            <a:r>
              <a:rPr lang="ja-JP" altLang="en-US" sz="4000">
                <a:ea typeface="Meiryo UI" pitchFamily="55" charset="-128"/>
              </a:rPr>
              <a:t>には適用できない</a:t>
            </a:r>
          </a:p>
        </p:txBody>
      </p:sp>
      <p:sp>
        <p:nvSpPr>
          <p:cNvPr id="1472" name="図形 601"/>
          <p:cNvSpPr/>
          <p:nvPr/>
        </p:nvSpPr>
        <p:spPr>
          <a:xfrm>
            <a:off x="3786798" y="3644741"/>
            <a:ext cx="713764" cy="580123"/>
          </a:xfrm>
          <a:prstGeom prst="downArrow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Overflow="overflow" horzOverflow="overflow" wrap="square" numCol="1" anchor="ctr" anchorCtr="0" compatLnSpc="1"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kumimoji="1" lang="ja-JP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0" charset="0"/>
              <a:ea typeface="Meiryo UI" pitchFamily="0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sp>
        <p:nvSpPr>
          <p:cNvPr id="1478" name="Rectangle 9"/>
          <p:cNvSpPr>
            <a:spLocks noChangeArrowheads="1"/>
          </p:cNvSpPr>
          <p:nvPr/>
        </p:nvSpPr>
        <p:spPr>
          <a:xfrm>
            <a:off x="0" y="0"/>
            <a:ext cx="9144000" cy="765175"/>
          </a:xfrm>
          <a:prstGeom prst="rect">
            <a:avLst/>
          </a:prstGeom>
          <a:solidFill>
            <a:srgbClr val="0000C0"/>
          </a:solidFill>
          <a:ln>
            <a:miter/>
          </a:ln>
        </p:spPr>
        <p:txBody>
          <a:bodyPr vert="horz" wrap="square" anchor="ctr"/>
          <a:lstStyle/>
          <a:p>
            <a:pPr algn="ctr" eaLnBrk="1" fontAlgn="base" latinLnBrk="0" hangingPunct="1"/>
            <a:r>
              <a:rPr lang="ja-JP" altLang="en-US" sz="4000" b="1">
                <a:solidFill>
                  <a:schemeClr val="bg1"/>
                </a:solidFill>
                <a:effectLst/>
                <a:ea typeface="Meiryo UI" pitchFamily="55" charset="-128"/>
              </a:rPr>
              <a:t>成年</a:t>
            </a:r>
            <a:r>
              <a:rPr lang="ja-JP" altLang="en-US" sz="4000" b="1">
                <a:solidFill>
                  <a:schemeClr val="bg1"/>
                </a:solidFill>
                <a:effectLst/>
                <a:ea typeface="Meiryo UI" pitchFamily="55" charset="-128"/>
              </a:rPr>
              <a:t>にな</a:t>
            </a:r>
            <a:r>
              <a:rPr lang="ja-JP" altLang="en-US" sz="4000" b="1">
                <a:solidFill>
                  <a:schemeClr val="bg1"/>
                </a:solidFill>
                <a:effectLst/>
                <a:ea typeface="Meiryo UI" pitchFamily="55" charset="-128"/>
              </a:rPr>
              <a:t>ってもできる「契約の取り消し」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1479" name="テキスト 103"/>
          <p:cNvSpPr txBox="1">
            <a:spLocks noChangeArrowheads="1"/>
          </p:cNvSpPr>
          <p:nvPr/>
        </p:nvSpPr>
        <p:spPr>
          <a:xfrm>
            <a:off x="468312" y="1196975"/>
            <a:ext cx="8285163" cy="706993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/>
            <a:r>
              <a:rPr lang="ja-JP" altLang="en-US" sz="4000" b="1">
                <a:solidFill>
                  <a:srgbClr val="0000C0"/>
                </a:solidFill>
                <a:effectLst/>
                <a:ea typeface="Meiryo UI" pitchFamily="55" charset="-128"/>
              </a:rPr>
              <a:t>「消費者契約法」による取り消し</a:t>
            </a:r>
            <a:endParaRPr>
              <a:solidFill>
                <a:srgbClr val="0000C0"/>
              </a:solidFill>
            </a:endParaRPr>
          </a:p>
        </p:txBody>
      </p:sp>
      <p:sp>
        <p:nvSpPr>
          <p:cNvPr id="1480" name="テキスト 104"/>
          <p:cNvSpPr txBox="1">
            <a:spLocks noChangeArrowheads="1"/>
          </p:cNvSpPr>
          <p:nvPr/>
        </p:nvSpPr>
        <p:spPr>
          <a:xfrm>
            <a:off x="323850" y="2276475"/>
            <a:ext cx="8569325" cy="4154091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/>
            <a:r>
              <a:rPr lang="ja-JP" altLang="en-US" sz="3600">
                <a:latin typeface="Meiryo UI" pitchFamily="55" charset="-128"/>
                <a:ea typeface="Meiryo UI" pitchFamily="55" charset="-128"/>
              </a:rPr>
              <a:t>事業者</a:t>
            </a:r>
            <a:r>
              <a:rPr lang="en-US" altLang="ja-JP" sz="3600">
                <a:latin typeface="Meiryo UI" pitchFamily="55" charset="-128"/>
                <a:ea typeface="Meiryo UI" pitchFamily="55" charset="-128"/>
              </a:rPr>
              <a:t>(</a:t>
            </a:r>
            <a:r>
              <a:rPr lang="ja-JP" altLang="en-US" sz="3600">
                <a:latin typeface="Meiryo UI" pitchFamily="55" charset="-128"/>
                <a:ea typeface="Meiryo UI" pitchFamily="55" charset="-128"/>
              </a:rPr>
              <a:t>相手</a:t>
            </a:r>
            <a:r>
              <a:rPr lang="en-US" altLang="ja-JP" sz="3600">
                <a:latin typeface="Meiryo UI" pitchFamily="55" charset="-128"/>
                <a:ea typeface="Meiryo UI" pitchFamily="55" charset="-128"/>
              </a:rPr>
              <a:t>)</a:t>
            </a:r>
            <a:r>
              <a:rPr lang="ja-JP" altLang="en-US" sz="3600">
                <a:latin typeface="Meiryo UI" pitchFamily="55" charset="-128"/>
                <a:ea typeface="Meiryo UI" pitchFamily="55" charset="-128"/>
              </a:rPr>
              <a:t>に次のような</a:t>
            </a:r>
            <a:r>
              <a:rPr lang="ja-JP" altLang="en-US" sz="3600" b="1">
                <a:solidFill>
                  <a:srgbClr val="FF5780"/>
                </a:solidFill>
                <a:effectLst/>
                <a:latin typeface="Meiryo UI" pitchFamily="55" charset="-128"/>
                <a:ea typeface="Meiryo UI" pitchFamily="55" charset="-128"/>
              </a:rPr>
              <a:t>不当な勧誘</a:t>
            </a:r>
            <a:r>
              <a:rPr lang="ja-JP" altLang="en-US" sz="3600">
                <a:latin typeface="Meiryo UI" pitchFamily="55" charset="-128"/>
                <a:ea typeface="Meiryo UI" pitchFamily="55" charset="-128"/>
              </a:rPr>
              <a:t>が</a:t>
            </a:r>
          </a:p>
          <a:p>
            <a:pPr eaLnBrk="1" fontAlgn="base" latinLnBrk="0" hangingPunct="1"/>
            <a:r>
              <a:rPr lang="ja-JP" altLang="en-US" sz="3600">
                <a:latin typeface="Meiryo UI" pitchFamily="55" charset="-128"/>
                <a:ea typeface="Meiryo UI" pitchFamily="55" charset="-128"/>
              </a:rPr>
              <a:t>あった場合</a:t>
            </a:r>
            <a:endParaRPr lang="en-US" altLang="ja-JP" sz="3600">
              <a:latin typeface="Meiryo UI" pitchFamily="55" charset="-128"/>
              <a:ea typeface="Meiryo UI" pitchFamily="55" charset="-128"/>
            </a:endParaRPr>
          </a:p>
          <a:p>
            <a:pPr eaLnBrk="1" fontAlgn="base" latinLnBrk="0" hangingPunct="1">
              <a:spcBef>
                <a:spcPct val="50000"/>
              </a:spcBef>
            </a:pPr>
            <a:r>
              <a:rPr lang="ja-JP" altLang="en-US" sz="3200">
                <a:latin typeface="Meiryo UI" pitchFamily="55" charset="-128"/>
                <a:ea typeface="Meiryo UI" pitchFamily="55" charset="-128"/>
              </a:rPr>
              <a:t>●重要事項でウソをつく、不利益になること告げない</a:t>
            </a:r>
          </a:p>
          <a:p>
            <a:pPr eaLnBrk="1" fontAlgn="base" latinLnBrk="0" hangingPunct="1"/>
            <a:r>
              <a:rPr lang="ja-JP" altLang="en-US" sz="3200">
                <a:latin typeface="Meiryo UI" pitchFamily="55" charset="-128"/>
                <a:ea typeface="Meiryo UI" pitchFamily="55" charset="-128"/>
              </a:rPr>
              <a:t>　</a:t>
            </a:r>
            <a:r>
              <a:rPr lang="ja-JP" altLang="en-US" sz="3200">
                <a:latin typeface="Meiryo UI" pitchFamily="55" charset="-128"/>
                <a:ea typeface="Meiryo UI" pitchFamily="55" charset="-128"/>
              </a:rPr>
              <a:t>などにより、消費者が誤</a:t>
            </a:r>
            <a:r>
              <a:rPr lang="ja-JP" altLang="en-US" sz="3200">
                <a:latin typeface="Meiryo UI" pitchFamily="55" charset="-128"/>
                <a:ea typeface="Meiryo UI" pitchFamily="55" charset="-128"/>
              </a:rPr>
              <a:t>った認識で</a:t>
            </a:r>
            <a:r>
              <a:rPr lang="ja-JP" altLang="en-US" sz="3200">
                <a:latin typeface="Meiryo UI" pitchFamily="55" charset="-128"/>
                <a:ea typeface="Meiryo UI" pitchFamily="55" charset="-128"/>
              </a:rPr>
              <a:t>契約した</a:t>
            </a:r>
            <a:endParaRPr lang="en-US" altLang="ja-JP" sz="3200">
              <a:latin typeface="Meiryo UI" pitchFamily="55" charset="-128"/>
              <a:ea typeface="Meiryo UI" pitchFamily="55" charset="-128"/>
            </a:endParaRPr>
          </a:p>
          <a:p>
            <a:pPr eaLnBrk="1" fontAlgn="base" latinLnBrk="0" hangingPunct="1">
              <a:spcBef>
                <a:spcPct val="50000"/>
              </a:spcBef>
            </a:pPr>
            <a:r>
              <a:rPr lang="ja-JP" altLang="en-US" sz="3200">
                <a:latin typeface="Meiryo UI" pitchFamily="55" charset="-128"/>
                <a:ea typeface="Meiryo UI" pitchFamily="55" charset="-128"/>
              </a:rPr>
              <a:t>●</a:t>
            </a:r>
            <a:r>
              <a:rPr lang="ja-JP" altLang="en-US" sz="3200">
                <a:latin typeface="Meiryo UI" pitchFamily="55" charset="-128"/>
                <a:ea typeface="Meiryo UI" pitchFamily="55" charset="-128"/>
              </a:rPr>
              <a:t>消費者の</a:t>
            </a:r>
            <a:r>
              <a:rPr lang="ja-JP" altLang="en-US" sz="3200">
                <a:latin typeface="Meiryo UI" pitchFamily="55" charset="-128"/>
                <a:ea typeface="Meiryo UI" pitchFamily="55" charset="-128"/>
              </a:rPr>
              <a:t>帰って</a:t>
            </a:r>
            <a:r>
              <a:rPr lang="ja-JP" altLang="en-US" sz="3200">
                <a:latin typeface="Meiryo UI" pitchFamily="55" charset="-128"/>
                <a:ea typeface="Meiryo UI" pitchFamily="55" charset="-128"/>
              </a:rPr>
              <a:t>ほしい</a:t>
            </a:r>
            <a:r>
              <a:rPr lang="ja-JP" altLang="en-US" sz="3200">
                <a:latin typeface="Meiryo UI" pitchFamily="55" charset="-128"/>
                <a:ea typeface="Meiryo UI" pitchFamily="55" charset="-128"/>
              </a:rPr>
              <a:t>・帰りたいという意思表示を</a:t>
            </a:r>
            <a:r>
              <a:rPr lang="ja-JP" altLang="en-US" sz="3200">
                <a:latin typeface="Meiryo UI" pitchFamily="55" charset="-128"/>
                <a:ea typeface="Meiryo UI" pitchFamily="55" charset="-128"/>
              </a:rPr>
              <a:t>　　</a:t>
            </a:r>
            <a:endParaRPr lang="ja-JP" altLang="en-US" sz="3200">
              <a:latin typeface="Meiryo UI" pitchFamily="55" charset="-128"/>
              <a:ea typeface="Meiryo UI" pitchFamily="55" charset="-128"/>
            </a:endParaRPr>
          </a:p>
          <a:p>
            <a:pPr eaLnBrk="1" fontAlgn="base" latinLnBrk="0" hangingPunct="1"/>
            <a:r>
              <a:rPr lang="ja-JP" altLang="en-US" sz="3200">
                <a:latin typeface="Meiryo UI" pitchFamily="55" charset="-128"/>
                <a:ea typeface="Meiryo UI" pitchFamily="55" charset="-128"/>
              </a:rPr>
              <a:t>　</a:t>
            </a:r>
            <a:r>
              <a:rPr lang="ja-JP" altLang="en-US" sz="3200">
                <a:latin typeface="Meiryo UI" pitchFamily="55" charset="-128"/>
                <a:ea typeface="Meiryo UI" pitchFamily="55" charset="-128"/>
              </a:rPr>
              <a:t>無視するなど、消費者が困惑して契約した</a:t>
            </a:r>
            <a:endParaRPr lang="en-US" altLang="ja-JP" sz="3200">
              <a:latin typeface="Meiryo UI" pitchFamily="55" charset="-128"/>
              <a:ea typeface="Meiryo UI" pitchFamily="55" charset="-128"/>
            </a:endParaRPr>
          </a:p>
          <a:p>
            <a:pPr eaLnBrk="1" fontAlgn="base" latinLnBrk="0" hangingPunct="1"/>
            <a:r>
              <a:rPr lang="ja-JP" altLang="en-US" sz="3200">
                <a:latin typeface="Meiryo UI" pitchFamily="55" charset="-128"/>
                <a:ea typeface="Meiryo UI" pitchFamily="55" charset="-128"/>
              </a:rPr>
              <a:t>　　　　　　　　　　　　　　　　　　　　　　　　　　　　</a:t>
            </a:r>
            <a:r>
              <a:rPr lang="ja-JP" altLang="en-US" sz="3200">
                <a:latin typeface="Meiryo UI" pitchFamily="55" charset="-128"/>
                <a:ea typeface="Meiryo UI" pitchFamily="55" charset="-128"/>
              </a:rPr>
              <a:t>など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sp>
        <p:nvSpPr>
          <p:cNvPr id="1486" name="四角形 638"/>
          <p:cNvSpPr>
            <a:spLocks noChangeArrowheads="1"/>
          </p:cNvSpPr>
          <p:nvPr>
            <p:ph type="title" sz="full" idx="0"/>
          </p:nvPr>
        </p:nvSpPr>
        <p:spPr>
          <a:xfrm>
            <a:off x="0" y="3009900"/>
            <a:ext cx="9144000" cy="981075"/>
          </a:xfrm>
          <a:solidFill>
            <a:srgbClr val="90D7F0">
              <a:alpha val="50000"/>
            </a:srgbClr>
          </a:solidFill>
        </p:spPr>
        <p:txBody>
          <a:bodyPr vert="horz" wrap="square"/>
          <a:lstStyle/>
          <a:p>
            <a:pPr fontAlgn="base" latinLnBrk="0"/>
            <a:r>
              <a:rPr lang="ja-JP" altLang="en-US" b="1">
                <a:solidFill>
                  <a:srgbClr val="FF5780"/>
                </a:solidFill>
                <a:effectLst/>
                <a:ea typeface="Meiryo UI" pitchFamily="55" charset="-128"/>
              </a:rPr>
              <a:t>ネットショッピング</a:t>
            </a:r>
            <a:r>
              <a:rPr lang="ja-JP" altLang="en-US">
                <a:solidFill>
                  <a:schemeClr val="tx1"/>
                </a:solidFill>
                <a:ea typeface="Meiryo UI" pitchFamily="55" charset="-128"/>
              </a:rPr>
              <a:t>での注意点</a:t>
            </a:r>
            <a:endParaRPr lang="ja-JP" altLang="en-US" b="1">
              <a:solidFill>
                <a:schemeClr val="tx1"/>
              </a:solidFill>
              <a:effectLst/>
              <a:ea typeface="Meiryo UI" pitchFamily="55" charset="-128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sp>
        <p:nvSpPr>
          <p:cNvPr id="1491" name="Rectangle 2"/>
          <p:cNvSpPr>
            <a:spLocks noGrp="1" noChangeArrowheads="1"/>
          </p:cNvSpPr>
          <p:nvPr>
            <p:ph type="title" sz="full" idx="4294967295"/>
          </p:nvPr>
        </p:nvSpPr>
        <p:spPr>
          <a:xfrm>
            <a:off x="0" y="0"/>
            <a:ext cx="9144000" cy="1020762"/>
          </a:xfrm>
          <a:solidFill>
            <a:srgbClr val="0000C0"/>
          </a:solidFill>
        </p:spPr>
        <p:txBody>
          <a:bodyPr vert="horz" wrap="square" lIns="91440" tIns="45720" rIns="91440" bIns="45720" anchor="ctr"/>
          <a:lstStyle/>
          <a:p>
            <a:pPr fontAlgn="base" latinLnBrk="0"/>
            <a:r>
              <a:rPr lang="ja-JP" altLang="en-US" sz="4000" b="1">
                <a:solidFill>
                  <a:schemeClr val="bg1"/>
                </a:solidFill>
                <a:effectLst/>
                <a:ea typeface="Meiryo UI" pitchFamily="55" charset="-128"/>
              </a:rPr>
              <a:t>静岡県内の若者に多い消費者トラブル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1492" name="テキスト ボックス 2"/>
          <p:cNvSpPr txBox="1">
            <a:spLocks noChangeArrowheads="1"/>
          </p:cNvSpPr>
          <p:nvPr/>
        </p:nvSpPr>
        <p:spPr>
          <a:xfrm>
            <a:off x="175572" y="5762598"/>
            <a:ext cx="8853294" cy="684895"/>
          </a:xfrm>
          <a:prstGeom prst="rect">
            <a:avLst/>
          </a:prstGeom>
          <a:noFill/>
          <a:ln>
            <a:solidFill>
              <a:srgbClr val="FF5780"/>
            </a:solidFill>
            <a:miter/>
          </a:ln>
        </p:spPr>
        <p:txBody>
          <a:bodyPr vert="horz" wrap="square"/>
          <a:lstStyle/>
          <a:p>
            <a:pPr algn="ctr" eaLnBrk="1" fontAlgn="base" latinLnBrk="0" hangingPunct="1"/>
            <a:r>
              <a:rPr lang="en-US" altLang="ja-JP" sz="3200" b="1">
                <a:solidFill>
                  <a:srgbClr val="FF5780"/>
                </a:solidFill>
                <a:effectLst/>
                <a:latin typeface="Meiryo UI" pitchFamily="55" charset="-128"/>
                <a:ea typeface="Meiryo UI" pitchFamily="55" charset="-128"/>
              </a:rPr>
              <a:t>18</a:t>
            </a:r>
            <a:r>
              <a:rPr lang="ja-JP" altLang="en-US" sz="3200" b="1">
                <a:solidFill>
                  <a:srgbClr val="FF5780"/>
                </a:solidFill>
                <a:effectLst/>
                <a:latin typeface="Meiryo UI" pitchFamily="55" charset="-128"/>
                <a:ea typeface="Meiryo UI" pitchFamily="55" charset="-128"/>
              </a:rPr>
              <a:t>～</a:t>
            </a:r>
            <a:r>
              <a:rPr lang="en-US" altLang="ja-JP" sz="3200" b="1">
                <a:solidFill>
                  <a:srgbClr val="FF5780"/>
                </a:solidFill>
                <a:effectLst/>
                <a:latin typeface="Meiryo UI" pitchFamily="55" charset="-128"/>
                <a:ea typeface="Meiryo UI" pitchFamily="55" charset="-128"/>
              </a:rPr>
              <a:t>19</a:t>
            </a:r>
            <a:r>
              <a:rPr lang="ja-JP" altLang="en-US" sz="3200" b="1">
                <a:solidFill>
                  <a:srgbClr val="FF5780"/>
                </a:solidFill>
                <a:effectLst/>
                <a:latin typeface="Meiryo UI" pitchFamily="55" charset="-128"/>
                <a:ea typeface="Meiryo UI" pitchFamily="55" charset="-128"/>
              </a:rPr>
              <a:t>歳の約５割が</a:t>
            </a:r>
            <a:r>
              <a:rPr lang="ja-JP" altLang="en-US" sz="3200" b="1">
                <a:solidFill>
                  <a:srgbClr val="FF5780"/>
                </a:solidFill>
                <a:effectLst/>
                <a:ea typeface="Meiryo UI" pitchFamily="55" charset="-128"/>
              </a:rPr>
              <a:t>“</a:t>
            </a:r>
            <a:r>
              <a:rPr lang="ja-JP" altLang="en-US" sz="3200" b="1">
                <a:solidFill>
                  <a:srgbClr val="FF5780"/>
                </a:solidFill>
                <a:effectLst/>
                <a:latin typeface="Meiryo UI" pitchFamily="55" charset="-128"/>
                <a:ea typeface="Meiryo UI" pitchFamily="55" charset="-128"/>
              </a:rPr>
              <a:t>通信販売</a:t>
            </a:r>
            <a:r>
              <a:rPr lang="ja-JP" altLang="en-US" sz="3200" b="1">
                <a:solidFill>
                  <a:srgbClr val="FF5780"/>
                </a:solidFill>
                <a:effectLst/>
                <a:ea typeface="Meiryo UI" pitchFamily="55" charset="-128"/>
              </a:rPr>
              <a:t>“</a:t>
            </a:r>
            <a:r>
              <a:rPr lang="ja-JP" altLang="en-US" sz="3200" b="1">
                <a:solidFill>
                  <a:srgbClr val="FF5780"/>
                </a:solidFill>
                <a:effectLst/>
                <a:latin typeface="Meiryo UI" pitchFamily="55" charset="-128"/>
                <a:ea typeface="Meiryo UI" pitchFamily="55" charset="-128"/>
              </a:rPr>
              <a:t>に関する相談</a:t>
            </a:r>
            <a:endParaRPr sz="3200" b="1">
              <a:solidFill>
                <a:srgbClr val="FF5780"/>
              </a:solidFill>
            </a:endParaRPr>
          </a:p>
        </p:txBody>
      </p:sp>
      <p:sp>
        <p:nvSpPr>
          <p:cNvPr id="1493" name="Text Box 7"/>
          <p:cNvSpPr txBox="1">
            <a:spLocks noChangeArrowheads="1"/>
          </p:cNvSpPr>
          <p:nvPr/>
        </p:nvSpPr>
        <p:spPr>
          <a:xfrm>
            <a:off x="1901693" y="6440469"/>
            <a:ext cx="7243770" cy="412945"/>
          </a:xfrm>
          <a:prstGeom prst="rect">
            <a:avLst/>
          </a:prstGeom>
          <a:noFill/>
          <a:ln>
            <a:prstDash val="dash"/>
            <a:miter/>
          </a:ln>
        </p:spPr>
        <p:txBody>
          <a:bodyPr vert="horz" wrap="square"/>
          <a:lstStyle/>
          <a:p>
            <a:pPr algn="r" eaLnBrk="1" fontAlgn="base" latinLnBrk="0" hangingPunct="1"/>
            <a:r>
              <a:rPr lang="en-US" altLang="ja-JP" sz="1400">
                <a:latin typeface="Meiryo UI" pitchFamily="55" charset="-128"/>
                <a:ea typeface="Meiryo UI" pitchFamily="55" charset="-128"/>
              </a:rPr>
              <a:t>(</a:t>
            </a:r>
            <a:r>
              <a:rPr lang="ja-JP" altLang="en-US" sz="1400">
                <a:latin typeface="Meiryo UI" pitchFamily="55" charset="-128"/>
                <a:ea typeface="Meiryo UI" pitchFamily="55" charset="-128"/>
              </a:rPr>
              <a:t>出典）PIO-NET　静岡県の契約当事者18～21歳の2025年度の消費生活相談件数</a:t>
            </a:r>
          </a:p>
        </p:txBody>
      </p:sp>
      <p:sp>
        <p:nvSpPr>
          <p:cNvPr id="1494" name="テキスト 91"/>
          <p:cNvSpPr txBox="1">
            <a:spLocks noChangeArrowheads="1"/>
          </p:cNvSpPr>
          <p:nvPr/>
        </p:nvSpPr>
        <p:spPr>
          <a:xfrm>
            <a:off x="9612312" y="765175"/>
            <a:ext cx="7129463" cy="488950"/>
          </a:xfrm>
          <a:prstGeom prst="rect">
            <a:avLst/>
          </a:prstGeom>
          <a:noFill/>
          <a:ln>
            <a:miter/>
          </a:ln>
        </p:spPr>
        <p:txBody>
          <a:bodyPr vert="horz" wrap="square"/>
          <a:lstStyle/>
          <a:p>
            <a:pPr eaLnBrk="1" fontAlgn="base" latinLnBrk="0" hangingPunct="1">
              <a:spcBef>
                <a:spcPct val="50000"/>
              </a:spcBef>
            </a:pPr>
            <a:r>
              <a:rPr lang="en-US" altLang="ja-JP" sz="1800">
                <a:latin typeface="Calibri" pitchFamily="39" charset="0"/>
                <a:ea typeface="Meiryo UI" pitchFamily="55" charset="-128"/>
              </a:rPr>
              <a:t>※</a:t>
            </a:r>
            <a:r>
              <a:rPr lang="ja-JP" altLang="en-US" sz="1800">
                <a:latin typeface="Calibri" pitchFamily="39" charset="0"/>
                <a:ea typeface="Meiryo UI" pitchFamily="55" charset="-128"/>
              </a:rPr>
              <a:t>商品サービス別の割合</a:t>
            </a:r>
          </a:p>
        </p:txBody>
      </p:sp>
      <p:pic>
        <p:nvPicPr>
          <p:cNvPr id="1495" name="図 6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4513" y="1184171"/>
            <a:ext cx="7469887" cy="4481932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pic>
        <p:nvPicPr>
          <p:cNvPr id="1501" name="_x442602512" descr="cif000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85000" y="3357562"/>
            <a:ext cx="2159000" cy="1727200"/>
          </a:xfrm>
          <a:prstGeom prst="rect">
            <a:avLst/>
          </a:prstGeom>
          <a:noFill/>
          <a:ln>
            <a:miter/>
          </a:ln>
        </p:spPr>
      </p:pic>
      <p:sp>
        <p:nvSpPr>
          <p:cNvPr id="1502" name="Rectangle 2"/>
          <p:cNvSpPr>
            <a:spLocks noGrp="1" noChangeArrowheads="1"/>
          </p:cNvSpPr>
          <p:nvPr>
            <p:ph type="title" sz="full" idx="4294967295"/>
          </p:nvPr>
        </p:nvSpPr>
        <p:spPr>
          <a:xfrm>
            <a:off x="0" y="0"/>
            <a:ext cx="9144000" cy="765175"/>
          </a:xfrm>
          <a:solidFill>
            <a:srgbClr val="0000C0"/>
          </a:solidFill>
        </p:spPr>
        <p:txBody>
          <a:bodyPr vert="horz" wrap="square" lIns="91440" tIns="45720" rIns="91440" bIns="45720" anchor="ctr"/>
          <a:lstStyle/>
          <a:p>
            <a:pPr eaLnBrk="1" fontAlgn="base" latinLnBrk="0" hangingPunct="1"/>
            <a:r>
              <a:rPr lang="ja-JP" altLang="en-US" sz="4000" b="1">
                <a:solidFill>
                  <a:schemeClr val="bg1"/>
                </a:solidFill>
                <a:effectLst/>
                <a:ea typeface="Meiryo UI" pitchFamily="55" charset="-128"/>
              </a:rPr>
              <a:t>ネ</a:t>
            </a:r>
            <a:r>
              <a:rPr lang="ja-JP" altLang="en-US" sz="4000" b="1">
                <a:solidFill>
                  <a:schemeClr val="bg1"/>
                </a:solidFill>
                <a:effectLst/>
                <a:ea typeface="Meiryo UI" pitchFamily="55" charset="-128"/>
              </a:rPr>
              <a:t>ットショッピングのトラブル事例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1503" name="Text Box 5"/>
          <p:cNvSpPr txBox="1">
            <a:spLocks noChangeArrowheads="1"/>
          </p:cNvSpPr>
          <p:nvPr/>
        </p:nvSpPr>
        <p:spPr>
          <a:xfrm>
            <a:off x="144462" y="2716212"/>
            <a:ext cx="8137525" cy="3538538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>
              <a:spcBef>
                <a:spcPct val="50000"/>
              </a:spcBef>
            </a:pPr>
            <a:r>
              <a:rPr lang="ja-JP" altLang="en-US" sz="3200" b="1">
                <a:solidFill>
                  <a:srgbClr val="404040"/>
                </a:solidFill>
                <a:effectLst/>
                <a:latin typeface="Meiryo UI" pitchFamily="55" charset="-128"/>
                <a:ea typeface="Meiryo UI" pitchFamily="55" charset="-128"/>
              </a:rPr>
              <a:t>・代金を振り込んだが商品が届かない</a:t>
            </a:r>
            <a:endParaRPr lang="en-US" altLang="ja-JP" sz="3200" b="1">
              <a:solidFill>
                <a:srgbClr val="404040"/>
              </a:solidFill>
              <a:effectLst/>
              <a:latin typeface="Meiryo UI" pitchFamily="55" charset="-128"/>
              <a:ea typeface="Meiryo UI" pitchFamily="55" charset="-128"/>
            </a:endParaRPr>
          </a:p>
          <a:p>
            <a:pPr eaLnBrk="1" fontAlgn="base" latinLnBrk="0" hangingPunct="1">
              <a:spcBef>
                <a:spcPct val="50000"/>
              </a:spcBef>
            </a:pPr>
            <a:r>
              <a:rPr lang="ja-JP" altLang="en-US" sz="3200" b="1">
                <a:solidFill>
                  <a:srgbClr val="404040"/>
                </a:solidFill>
                <a:effectLst/>
                <a:latin typeface="Meiryo UI" pitchFamily="55" charset="-128"/>
                <a:ea typeface="Meiryo UI" pitchFamily="55" charset="-128"/>
              </a:rPr>
              <a:t>・届いた商品が写真と全く違う</a:t>
            </a:r>
            <a:endParaRPr lang="en-US" altLang="ja-JP" sz="3200" b="1">
              <a:solidFill>
                <a:srgbClr val="404040"/>
              </a:solidFill>
              <a:effectLst/>
              <a:latin typeface="Meiryo UI" pitchFamily="55" charset="-128"/>
              <a:ea typeface="Meiryo UI" pitchFamily="55" charset="-128"/>
            </a:endParaRPr>
          </a:p>
          <a:p>
            <a:pPr eaLnBrk="1" fontAlgn="base" latinLnBrk="0" hangingPunct="1">
              <a:spcBef>
                <a:spcPct val="50000"/>
              </a:spcBef>
            </a:pPr>
            <a:r>
              <a:rPr lang="ja-JP" altLang="en-US" sz="3200" b="1">
                <a:solidFill>
                  <a:srgbClr val="404040"/>
                </a:solidFill>
                <a:effectLst/>
                <a:latin typeface="Meiryo UI" pitchFamily="55" charset="-128"/>
                <a:ea typeface="Meiryo UI" pitchFamily="55" charset="-128"/>
              </a:rPr>
              <a:t>・ブランド品の偽物</a:t>
            </a:r>
            <a:endParaRPr lang="en-US" altLang="ja-JP" sz="3200" b="1">
              <a:solidFill>
                <a:srgbClr val="404040"/>
              </a:solidFill>
              <a:effectLst/>
              <a:latin typeface="Meiryo UI" pitchFamily="55" charset="-128"/>
              <a:ea typeface="Meiryo UI" pitchFamily="55" charset="-128"/>
            </a:endParaRPr>
          </a:p>
          <a:p>
            <a:pPr eaLnBrk="1" fontAlgn="base" latinLnBrk="0" hangingPunct="1">
              <a:spcBef>
                <a:spcPct val="50000"/>
              </a:spcBef>
            </a:pPr>
            <a:r>
              <a:rPr lang="ja-JP" altLang="en-US" sz="3200" b="1">
                <a:solidFill>
                  <a:srgbClr val="404040"/>
                </a:solidFill>
                <a:effectLst/>
                <a:latin typeface="Meiryo UI" pitchFamily="55" charset="-128"/>
                <a:ea typeface="Meiryo UI" pitchFamily="55" charset="-128"/>
              </a:rPr>
              <a:t>・販売者へメールをしたが返信がない</a:t>
            </a:r>
          </a:p>
          <a:p>
            <a:pPr eaLnBrk="1" fontAlgn="base" latinLnBrk="0" hangingPunct="1">
              <a:spcBef>
                <a:spcPct val="50000"/>
              </a:spcBef>
            </a:pPr>
            <a:r>
              <a:rPr lang="ja-JP" altLang="en-US" sz="3200" b="1">
                <a:solidFill>
                  <a:srgbClr val="404040"/>
                </a:solidFill>
                <a:effectLst/>
                <a:latin typeface="Meiryo UI" pitchFamily="55" charset="-128"/>
                <a:ea typeface="Meiryo UI" pitchFamily="55" charset="-128"/>
              </a:rPr>
              <a:t>・</a:t>
            </a:r>
            <a:r>
              <a:rPr lang="ja-JP" altLang="en-US" sz="3200" b="1">
                <a:solidFill>
                  <a:srgbClr val="404040"/>
                </a:solidFill>
                <a:effectLst/>
                <a:latin typeface="Meiryo UI" pitchFamily="55" charset="-128"/>
                <a:ea typeface="Meiryo UI" pitchFamily="55" charset="-128"/>
              </a:rPr>
              <a:t>お試しのつもりが定期購入になっていた</a:t>
            </a:r>
            <a:r>
              <a:rPr lang="ja-JP" altLang="en-US" sz="3200" b="1">
                <a:solidFill>
                  <a:srgbClr val="404040"/>
                </a:solidFill>
                <a:effectLst/>
                <a:latin typeface="Meiryo UI" pitchFamily="55" charset="-128"/>
                <a:ea typeface="Meiryo UI" pitchFamily="55" charset="-128"/>
              </a:rPr>
              <a:t>　　　　　　　　　　　　　　　　　　　　　　　　　　　　　　　　</a:t>
            </a:r>
            <a:r>
              <a:rPr lang="ja-JP" altLang="en-US" sz="2000">
                <a:solidFill>
                  <a:srgbClr val="404040"/>
                </a:solidFill>
                <a:effectLst/>
                <a:latin typeface="Meiryo UI" pitchFamily="55" charset="-128"/>
                <a:ea typeface="Meiryo UI" pitchFamily="55" charset="-128"/>
              </a:rPr>
              <a:t>　　　　　　　　　　　　　　　　　　　　　　　</a:t>
            </a:r>
            <a:endParaRPr lang="ja-JP" altLang="en-US" sz="3200" b="1">
              <a:solidFill>
                <a:srgbClr val="404040"/>
              </a:solidFill>
              <a:effectLst/>
              <a:latin typeface="Meiryo UI" pitchFamily="55" charset="-128"/>
              <a:ea typeface="Meiryo UI" pitchFamily="55" charset="-128"/>
            </a:endParaRPr>
          </a:p>
        </p:txBody>
      </p:sp>
      <p:sp>
        <p:nvSpPr>
          <p:cNvPr id="1504" name="Text Box 5"/>
          <p:cNvSpPr txBox="1">
            <a:spLocks noChangeArrowheads="1"/>
          </p:cNvSpPr>
          <p:nvPr/>
        </p:nvSpPr>
        <p:spPr>
          <a:xfrm>
            <a:off x="323850" y="1700212"/>
            <a:ext cx="4538662" cy="579438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>
              <a:spcBef>
                <a:spcPct val="50000"/>
              </a:spcBef>
            </a:pPr>
            <a:r>
              <a:rPr lang="ja-JP" altLang="en-US" sz="3200" b="1" u="sng">
                <a:solidFill>
                  <a:srgbClr val="0033CC"/>
                </a:solidFill>
                <a:effectLst/>
                <a:ea typeface="Meiryo UI" pitchFamily="55" charset="-128"/>
              </a:rPr>
              <a:t>よくあるトラブル</a:t>
            </a:r>
          </a:p>
        </p:txBody>
      </p:sp>
      <p:sp>
        <p:nvSpPr>
          <p:cNvPr id="1505" name="テキスト 142"/>
          <p:cNvSpPr txBox="1">
            <a:spLocks noChangeArrowheads="1"/>
          </p:cNvSpPr>
          <p:nvPr/>
        </p:nvSpPr>
        <p:spPr>
          <a:xfrm>
            <a:off x="7670800" y="6056312"/>
            <a:ext cx="1222375" cy="522288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/>
            <a:r>
              <a:rPr lang="ja-JP" altLang="en-US" sz="2800">
                <a:solidFill>
                  <a:srgbClr val="404040"/>
                </a:solidFill>
                <a:effectLst/>
                <a:ea typeface="Meiryo UI" pitchFamily="55" charset="-128"/>
              </a:rPr>
              <a:t>など</a:t>
            </a:r>
          </a:p>
        </p:txBody>
      </p:sp>
      <p:pic>
        <p:nvPicPr>
          <p:cNvPr id="1506" name="図 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8125" y="1341437"/>
            <a:ext cx="1374775" cy="1374775"/>
          </a:xfrm>
          <a:prstGeom prst="rect">
            <a:avLst/>
          </a:prstGeom>
          <a:noFill/>
          <a:ln>
            <a:miter/>
          </a:ln>
        </p:spPr>
      </p:pic>
      <p:sp>
        <p:nvSpPr>
          <p:cNvPr id="1507" name="図形 67"/>
          <p:cNvSpPr>
            <a:spLocks noChangeArrowheads="1"/>
          </p:cNvSpPr>
          <p:nvPr/>
        </p:nvSpPr>
        <p:spPr>
          <a:xfrm>
            <a:off x="5940425" y="1196975"/>
            <a:ext cx="2646362" cy="1830387"/>
          </a:xfrm>
          <a:prstGeom prst="cloudCallout">
            <a:avLst>
              <a:gd name="adj1" fmla="val 25343"/>
              <a:gd name="adj2" fmla="val 61227"/>
            </a:avLst>
          </a:prstGeom>
          <a:noFill/>
          <a:ln w="9525">
            <a:solidFill>
              <a:sysClr val="windowText" lastClr="000000"/>
            </a:solidFill>
          </a:ln>
        </p:spPr>
        <p:txBody>
          <a:bodyPr vert="horz" wrap="square" anchor="ctr"/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sp>
        <p:nvSpPr>
          <p:cNvPr id="1513" name="Rectangle 2"/>
          <p:cNvSpPr>
            <a:spLocks noGrp="1" noChangeArrowheads="1"/>
          </p:cNvSpPr>
          <p:nvPr>
            <p:ph type="title" sz="full" idx="4294967295"/>
          </p:nvPr>
        </p:nvSpPr>
        <p:spPr>
          <a:xfrm>
            <a:off x="0" y="0"/>
            <a:ext cx="9144000" cy="765175"/>
          </a:xfrm>
          <a:solidFill>
            <a:srgbClr val="0000C0"/>
          </a:solidFill>
        </p:spPr>
        <p:txBody>
          <a:bodyPr vert="horz" wrap="square" lIns="91440" tIns="45720" rIns="91440" bIns="45720" anchor="ctr"/>
          <a:lstStyle/>
          <a:p>
            <a:pPr eaLnBrk="1" fontAlgn="base" latinLnBrk="0" hangingPunct="1"/>
            <a:r>
              <a:rPr lang="ja-JP" altLang="en-US" sz="4000" b="1">
                <a:solidFill>
                  <a:schemeClr val="bg1"/>
                </a:solidFill>
                <a:effectLst/>
                <a:ea typeface="Meiryo UI" pitchFamily="55" charset="-128"/>
              </a:rPr>
              <a:t>定期購入に注意！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1514" name="Text Box 5"/>
          <p:cNvSpPr txBox="1">
            <a:spLocks noChangeArrowheads="1"/>
          </p:cNvSpPr>
          <p:nvPr/>
        </p:nvSpPr>
        <p:spPr>
          <a:xfrm>
            <a:off x="150754" y="1335039"/>
            <a:ext cx="5231533" cy="2953762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>
              <a:spcBef>
                <a:spcPct val="50000"/>
              </a:spcBef>
            </a:pPr>
            <a:r>
              <a:rPr lang="ja-JP" altLang="en-US" sz="2800" b="0">
                <a:solidFill>
                  <a:schemeClr val="tx1"/>
                </a:solidFill>
                <a:effectLst/>
                <a:latin typeface="Meiryo UI"/>
                <a:ea typeface="Meiryo UI"/>
              </a:rPr>
              <a:t>スマホで「無料お試し」の化粧品の広告を見て申し込んだ。</a:t>
            </a:r>
            <a:endParaRPr lang="ja-JP" altLang="en-US" sz="2800" b="0">
              <a:solidFill>
                <a:schemeClr val="tx1"/>
              </a:solidFill>
              <a:effectLst/>
              <a:latin typeface="Meiryo UI"/>
              <a:ea typeface="Meiryo UI"/>
            </a:endParaRPr>
          </a:p>
          <a:p>
            <a:pPr eaLnBrk="1" fontAlgn="base" latinLnBrk="0" hangingPunct="1">
              <a:spcBef>
                <a:spcPct val="50000"/>
              </a:spcBef>
            </a:pPr>
            <a:r>
              <a:rPr lang="ja-JP" altLang="en-US" sz="2800" b="0">
                <a:solidFill>
                  <a:schemeClr val="tx1"/>
                </a:solidFill>
                <a:effectLst/>
                <a:latin typeface="Meiryo UI"/>
                <a:ea typeface="Meiryo UI"/>
              </a:rPr>
              <a:t>１回限りのつもりが翌月も商品が届き、「お試し価格は5回以上の購入が条件。解約するなら違約金を支払って」と言われた。</a:t>
            </a:r>
            <a:r>
              <a:rPr lang="ja-JP" altLang="en-US" sz="3200" b="1">
                <a:solidFill>
                  <a:schemeClr val="tx1"/>
                </a:solidFill>
                <a:effectLst/>
                <a:latin typeface="Meiryo UI" pitchFamily="55" charset="-128"/>
                <a:ea typeface="Meiryo UI" pitchFamily="55" charset="-128"/>
              </a:rPr>
              <a:t>　　　　　</a:t>
            </a:r>
            <a:r>
              <a:rPr lang="ja-JP" altLang="en-US" sz="3200" b="1">
                <a:solidFill>
                  <a:srgbClr val="404040"/>
                </a:solidFill>
                <a:effectLst/>
                <a:latin typeface="Meiryo UI" pitchFamily="55" charset="-128"/>
                <a:ea typeface="Meiryo UI" pitchFamily="55" charset="-128"/>
              </a:rPr>
              <a:t>　　　　　　　　　　　　　　　　　　　　　　　　　　</a:t>
            </a:r>
            <a:r>
              <a:rPr lang="ja-JP" altLang="en-US" sz="2000">
                <a:solidFill>
                  <a:srgbClr val="404040"/>
                </a:solidFill>
                <a:effectLst/>
                <a:latin typeface="Meiryo UI" pitchFamily="55" charset="-128"/>
                <a:ea typeface="Meiryo UI" pitchFamily="55" charset="-128"/>
              </a:rPr>
              <a:t>　　　　　　　　　　　　　　　　　　　　　　　</a:t>
            </a:r>
            <a:endParaRPr lang="ja-JP" altLang="en-US" sz="2800" b="0">
              <a:solidFill>
                <a:srgbClr val="404040"/>
              </a:solidFill>
              <a:effectLst/>
              <a:latin typeface="Meiryo UI"/>
              <a:ea typeface="Meiryo UI"/>
            </a:endParaRPr>
          </a:p>
        </p:txBody>
      </p:sp>
      <p:sp>
        <p:nvSpPr>
          <p:cNvPr id="1515" name="テキスト ボックス 647"/>
          <p:cNvSpPr txBox="1">
            <a:spLocks noChangeArrowheads="1"/>
          </p:cNvSpPr>
          <p:nvPr/>
        </p:nvSpPr>
        <p:spPr>
          <a:xfrm>
            <a:off x="219076" y="4725000"/>
            <a:ext cx="8705850" cy="1599545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ja-JP" sz="2400" b="1" noProof="0" dirty="0" err="0">
                <a:solidFill>
                  <a:srgbClr val="10253F"/>
                </a:solidFill>
                <a:effectLst/>
                <a:latin typeface="Meiryo UI" pitchFamily="55" charset="-128"/>
                <a:ea typeface="Meiryo UI" pitchFamily="55" charset="-128"/>
              </a:rPr>
              <a:t>【</a:t>
            </a:r>
            <a:r>
              <a:rPr lang="ja-JP" altLang="en-US" sz="2800" b="1" noProof="0" dirty="0" err="0">
                <a:solidFill>
                  <a:srgbClr val="10253F"/>
                </a:solidFill>
                <a:effectLst/>
                <a:latin typeface="Meiryo UI" pitchFamily="55" charset="-128"/>
                <a:ea typeface="Meiryo UI" pitchFamily="55" charset="-128"/>
              </a:rPr>
              <a:t>アドバイス</a:t>
            </a:r>
            <a:r>
              <a:rPr lang="en-US" altLang="ja-JP" sz="2800" b="1" noProof="0" dirty="0" err="0">
                <a:solidFill>
                  <a:srgbClr val="10253F"/>
                </a:solidFill>
                <a:effectLst/>
                <a:latin typeface="Meiryo UI" pitchFamily="55" charset="-128"/>
                <a:ea typeface="Meiryo UI" pitchFamily="55" charset="-128"/>
              </a:rPr>
              <a:t>】</a:t>
            </a:r>
            <a:endParaRPr lang="en-US" altLang="ja-JP" sz="2800" b="1" noProof="0" dirty="0" err="0">
              <a:solidFill>
                <a:srgbClr val="10253F"/>
              </a:solidFill>
              <a:effectLst/>
              <a:latin typeface="Meiryo UI" pitchFamily="55" charset="-128"/>
              <a:ea typeface="Meiryo UI" pitchFamily="55" charset="-128"/>
            </a:endParaRPr>
          </a:p>
          <a:p>
            <a:pPr eaLnBrk="1" fontAlgn="base" latinLnBrk="0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ja-JP" sz="2800" b="1" noProof="0" dirty="0" err="0">
                <a:latin typeface="Meiryo UI" pitchFamily="55" charset="-128"/>
                <a:ea typeface="Meiryo UI" pitchFamily="55" charset="-128"/>
              </a:rPr>
              <a:t>・</a:t>
            </a:r>
            <a:r>
              <a:rPr lang="ja-JP" altLang="en-US" sz="2800" b="1" noProof="0" dirty="0" err="0">
                <a:solidFill>
                  <a:schemeClr val="tx1"/>
                </a:solidFill>
                <a:latin typeface="Meiryo UI" pitchFamily="55" charset="-128"/>
                <a:ea typeface="Meiryo UI" pitchFamily="55" charset="-128"/>
              </a:rPr>
              <a:t>契約条件や解約方法</a:t>
            </a:r>
            <a:r>
              <a:rPr lang="ja-JP" altLang="en-US" sz="2800" b="1" noProof="0" dirty="0" err="0">
                <a:solidFill>
                  <a:schemeClr val="tx1"/>
                </a:solidFill>
                <a:latin typeface="Meiryo UI" pitchFamily="55" charset="-128"/>
                <a:ea typeface="Meiryo UI" pitchFamily="55" charset="-128"/>
              </a:rPr>
              <a:t>等</a:t>
            </a:r>
            <a:r>
              <a:rPr lang="ja-JP" altLang="en-US" sz="2800" b="1" noProof="0" dirty="0" err="0">
                <a:latin typeface="Meiryo UI" pitchFamily="55" charset="-128"/>
                <a:ea typeface="Meiryo UI" pitchFamily="55" charset="-128"/>
              </a:rPr>
              <a:t>をよく確認しよう</a:t>
            </a:r>
            <a:r>
              <a:rPr lang="ja-JP" altLang="en-US" sz="2800" b="1" noProof="0" dirty="0" err="0">
                <a:latin typeface="Meiryo UI" pitchFamily="55" charset="-128"/>
                <a:ea typeface="Meiryo UI" pitchFamily="55" charset="-128"/>
              </a:rPr>
              <a:t>。</a:t>
            </a:r>
            <a:endParaRPr lang="ja-JP" altLang="en-US" sz="2800" b="1" noProof="0" dirty="0" err="0">
              <a:latin typeface="Meiryo UI" pitchFamily="55" charset="-128"/>
              <a:ea typeface="Meiryo UI" pitchFamily="55" charset="-128"/>
            </a:endParaRPr>
          </a:p>
          <a:p>
            <a:pPr eaLnBrk="1" fontAlgn="base" latinLnBrk="0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2800" b="1" noProof="0" dirty="0" err="0">
                <a:latin typeface="Meiryo UI" pitchFamily="55" charset="-128"/>
                <a:ea typeface="Meiryo UI" pitchFamily="55" charset="-128"/>
              </a:rPr>
              <a:t>・最終確認画面の保存や印刷はトラブル解決に役立つ。</a:t>
            </a:r>
            <a:endParaRPr sz="2800"/>
          </a:p>
        </p:txBody>
      </p:sp>
      <p:pic>
        <p:nvPicPr>
          <p:cNvPr id="1516" name="図 6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82286" y="1875294"/>
            <a:ext cx="3479800" cy="187325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sp>
        <p:nvSpPr>
          <p:cNvPr id="1522" name="Rectangle 2"/>
          <p:cNvSpPr>
            <a:spLocks noGrp="1" noChangeArrowheads="1"/>
          </p:cNvSpPr>
          <p:nvPr>
            <p:ph type="title" sz="full" idx="4294967295"/>
          </p:nvPr>
        </p:nvSpPr>
        <p:spPr>
          <a:xfrm>
            <a:off x="0" y="0"/>
            <a:ext cx="9144000" cy="765175"/>
          </a:xfrm>
          <a:solidFill>
            <a:srgbClr val="0000C0"/>
          </a:solidFill>
        </p:spPr>
        <p:txBody>
          <a:bodyPr vert="horz" wrap="square" lIns="91440" tIns="45720" rIns="91440" bIns="45720" anchor="ctr"/>
          <a:lstStyle/>
          <a:p>
            <a:pPr eaLnBrk="1" fontAlgn="base" latinLnBrk="0" hangingPunct="1"/>
            <a:r>
              <a:rPr lang="ja-JP" altLang="en-US" sz="4000" b="1">
                <a:solidFill>
                  <a:schemeClr val="bg1"/>
                </a:solidFill>
                <a:effectLst/>
                <a:ea typeface="Meiryo UI" pitchFamily="55" charset="-128"/>
              </a:rPr>
              <a:t>その他のトラブル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1523" name="テキスト ボックス 1"/>
          <p:cNvSpPr txBox="1">
            <a:spLocks noChangeArrowheads="1"/>
          </p:cNvSpPr>
          <p:nvPr/>
        </p:nvSpPr>
        <p:spPr>
          <a:xfrm>
            <a:off x="323850" y="1485000"/>
            <a:ext cx="8353425" cy="2061210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3200" b="1">
                <a:solidFill>
                  <a:srgbClr val="0000C0"/>
                </a:solidFill>
                <a:effectLst/>
                <a:ea typeface="Meiryo UI" pitchFamily="55" charset="-128"/>
              </a:rPr>
              <a:t>コンサートチケットをサイトで注文</a:t>
            </a:r>
            <a:endParaRPr lang="ja-JP" altLang="en-US" sz="1800" b="1">
              <a:solidFill>
                <a:srgbClr val="0000C0"/>
              </a:solidFill>
              <a:effectLst/>
            </a:endParaRPr>
          </a:p>
          <a:p>
            <a:pPr eaLnBrk="1" fontAlgn="base" latinLnBrk="0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3200">
                <a:ea typeface="Meiryo UI" pitchFamily="55" charset="-128"/>
              </a:rPr>
              <a:t>　　　　⇓</a:t>
            </a:r>
          </a:p>
          <a:p>
            <a:pPr eaLnBrk="1" fontAlgn="base" latinLnBrk="0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3200" u="sng">
                <a:ea typeface="Meiryo UI" pitchFamily="55" charset="-128"/>
              </a:rPr>
              <a:t>個人名義の銀行口座</a:t>
            </a:r>
            <a:r>
              <a:rPr lang="ja-JP" altLang="en-US" sz="3200">
                <a:ea typeface="Meiryo UI" pitchFamily="55" charset="-128"/>
              </a:rPr>
              <a:t>に代金を振り込んだがチケットが届かない</a:t>
            </a:r>
          </a:p>
        </p:txBody>
      </p:sp>
      <p:pic>
        <p:nvPicPr>
          <p:cNvPr id="1524" name="図 18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43662" y="549000"/>
            <a:ext cx="2143125" cy="2143125"/>
          </a:xfrm>
          <a:prstGeom prst="rect">
            <a:avLst/>
          </a:prstGeom>
          <a:noFill/>
          <a:ln>
            <a:miter/>
          </a:ln>
        </p:spPr>
      </p:pic>
      <p:sp>
        <p:nvSpPr>
          <p:cNvPr id="1525" name="テキスト ボックス 1"/>
          <p:cNvSpPr txBox="1">
            <a:spLocks noChangeArrowheads="1"/>
          </p:cNvSpPr>
          <p:nvPr/>
        </p:nvSpPr>
        <p:spPr>
          <a:xfrm>
            <a:off x="395289" y="3977481"/>
            <a:ext cx="8353425" cy="1568768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3200" b="1">
                <a:solidFill>
                  <a:srgbClr val="0000C0"/>
                </a:solidFill>
                <a:effectLst/>
                <a:ea typeface="Meiryo UI" pitchFamily="55" charset="-128"/>
              </a:rPr>
              <a:t>フリマアプリで商品を購入</a:t>
            </a:r>
            <a:endParaRPr lang="ja-JP" altLang="en-US" sz="1800" b="1">
              <a:solidFill>
                <a:srgbClr val="0000C0"/>
              </a:solidFill>
              <a:effectLst/>
            </a:endParaRPr>
          </a:p>
          <a:p>
            <a:pPr eaLnBrk="1" fontAlgn="base" latinLnBrk="0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3200">
                <a:ea typeface="Meiryo UI" pitchFamily="55" charset="-128"/>
              </a:rPr>
              <a:t>　　　　⇓</a:t>
            </a:r>
          </a:p>
          <a:p>
            <a:pPr eaLnBrk="1" fontAlgn="base" latinLnBrk="0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3200" u="sng">
                <a:ea typeface="Meiryo UI" pitchFamily="55" charset="-128"/>
              </a:rPr>
              <a:t>商品が偽物だった、写真と違う</a:t>
            </a:r>
          </a:p>
        </p:txBody>
      </p:sp>
      <p:pic>
        <p:nvPicPr>
          <p:cNvPr id="1526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4387" y="4005262"/>
            <a:ext cx="811213" cy="865188"/>
          </a:xfrm>
          <a:prstGeom prst="rect">
            <a:avLst/>
          </a:prstGeom>
          <a:noFill/>
          <a:ln>
            <a:miter/>
          </a:ln>
        </p:spPr>
      </p:pic>
      <p:pic>
        <p:nvPicPr>
          <p:cNvPr id="1527" name="図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2612" y="4321175"/>
            <a:ext cx="1646238" cy="1787525"/>
          </a:xfrm>
          <a:prstGeom prst="rect">
            <a:avLst/>
          </a:prstGeom>
          <a:noFill/>
          <a:ln>
            <a:miter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sp>
        <p:nvSpPr>
          <p:cNvPr id="1534" name="Rectangle 2"/>
          <p:cNvSpPr>
            <a:spLocks noGrp="1" noChangeArrowheads="1"/>
          </p:cNvSpPr>
          <p:nvPr>
            <p:ph type="title" sz="full" idx="0"/>
          </p:nvPr>
        </p:nvSpPr>
        <p:spPr>
          <a:xfrm>
            <a:off x="0" y="0"/>
            <a:ext cx="9144000" cy="765175"/>
          </a:xfrm>
          <a:solidFill>
            <a:srgbClr val="0000C0"/>
          </a:solidFill>
        </p:spPr>
        <p:txBody>
          <a:bodyPr vert="horz" wrap="square" lIns="91440" tIns="45720" rIns="91440" bIns="45720" anchor="ctr"/>
          <a:lstStyle/>
          <a:p>
            <a:pPr eaLnBrk="1" fontAlgn="base" latinLnBrk="0" hangingPunct="1"/>
            <a:r>
              <a:rPr lang="ja-JP" altLang="en-US" sz="4000" b="1">
                <a:solidFill>
                  <a:schemeClr val="bg1"/>
                </a:solidFill>
                <a:effectLst/>
                <a:ea typeface="Meiryo UI" pitchFamily="55" charset="-128"/>
              </a:rPr>
              <a:t>こんなネットショップには注意！</a:t>
            </a:r>
            <a:endParaRPr>
              <a:solidFill>
                <a:schemeClr val="bg1"/>
              </a:solidFill>
            </a:endParaRPr>
          </a:p>
        </p:txBody>
      </p:sp>
      <p:pic>
        <p:nvPicPr>
          <p:cNvPr id="1535" name="Picture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537" y="866775"/>
            <a:ext cx="5878513" cy="5838825"/>
          </a:xfrm>
          <a:prstGeom prst="rect">
            <a:avLst/>
          </a:prstGeom>
          <a:noFill/>
          <a:ln>
            <a:miter/>
          </a:ln>
        </p:spPr>
      </p:pic>
      <p:sp>
        <p:nvSpPr>
          <p:cNvPr id="1536" name="Text Box 6"/>
          <p:cNvSpPr txBox="1">
            <a:spLocks noChangeArrowheads="1"/>
          </p:cNvSpPr>
          <p:nvPr/>
        </p:nvSpPr>
        <p:spPr>
          <a:xfrm>
            <a:off x="6877050" y="3284537"/>
            <a:ext cx="2266950" cy="1004888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>
              <a:spcBef>
                <a:spcPct val="50000"/>
              </a:spcBef>
            </a:pPr>
            <a:r>
              <a:rPr lang="ja-JP" altLang="en-US" sz="2400">
                <a:ea typeface="Meiryo UI" pitchFamily="55" charset="-128"/>
              </a:rPr>
              <a:t>あやしい箇所を</a:t>
            </a:r>
            <a:endParaRPr lang="en-US" altLang="ja-JP" sz="2400"/>
          </a:p>
          <a:p>
            <a:pPr eaLnBrk="1" fontAlgn="base" latinLnBrk="0" hangingPunct="1">
              <a:spcBef>
                <a:spcPct val="50000"/>
              </a:spcBef>
            </a:pPr>
            <a:r>
              <a:rPr lang="ja-JP" altLang="en-US" sz="2400">
                <a:ea typeface="Meiryo UI" pitchFamily="55" charset="-128"/>
              </a:rPr>
              <a:t>探してみよう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sp>
        <p:nvSpPr>
          <p:cNvPr id="1542" name="Rectangle 2"/>
          <p:cNvSpPr>
            <a:spLocks noGrp="1" noChangeArrowheads="1"/>
          </p:cNvSpPr>
          <p:nvPr>
            <p:ph type="title" sz="full" idx="0"/>
          </p:nvPr>
        </p:nvSpPr>
        <p:spPr>
          <a:xfrm>
            <a:off x="0" y="0"/>
            <a:ext cx="9144000" cy="765175"/>
          </a:xfrm>
          <a:solidFill>
            <a:srgbClr val="0000C0"/>
          </a:solidFill>
        </p:spPr>
        <p:txBody>
          <a:bodyPr vert="horz" wrap="square" lIns="91440" tIns="45720" rIns="91440" bIns="45720" anchor="ctr"/>
          <a:lstStyle/>
          <a:p>
            <a:pPr eaLnBrk="1" fontAlgn="base" latinLnBrk="0" hangingPunct="1"/>
            <a:r>
              <a:rPr lang="ja-JP" altLang="en-US" sz="4000" b="1">
                <a:solidFill>
                  <a:schemeClr val="bg1"/>
                </a:solidFill>
                <a:effectLst/>
                <a:ea typeface="Meiryo UI" pitchFamily="55" charset="-128"/>
              </a:rPr>
              <a:t>こんなネットショップには注意！</a:t>
            </a:r>
            <a:endParaRPr>
              <a:solidFill>
                <a:schemeClr val="bg1"/>
              </a:solidFill>
            </a:endParaRPr>
          </a:p>
        </p:txBody>
      </p:sp>
      <p:pic>
        <p:nvPicPr>
          <p:cNvPr id="1543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39975" y="1125537"/>
            <a:ext cx="4738687" cy="5473700"/>
          </a:xfrm>
          <a:prstGeom prst="rect">
            <a:avLst/>
          </a:prstGeom>
          <a:noFill/>
          <a:ln>
            <a:miter/>
          </a:ln>
        </p:spPr>
      </p:pic>
      <p:sp>
        <p:nvSpPr>
          <p:cNvPr id="1544" name="AutoShape 5"/>
          <p:cNvSpPr>
            <a:spLocks noChangeArrowheads="1"/>
          </p:cNvSpPr>
          <p:nvPr/>
        </p:nvSpPr>
        <p:spPr>
          <a:xfrm>
            <a:off x="2916237" y="1196975"/>
            <a:ext cx="2160588" cy="360362"/>
          </a:xfrm>
          <a:prstGeom prst="roundRect">
            <a:avLst>
              <a:gd name="adj" fmla="val 16653"/>
            </a:avLst>
          </a:prstGeom>
          <a:noFill/>
          <a:ln w="57150">
            <a:solidFill>
              <a:srgbClr val="FF0000"/>
            </a:solidFill>
          </a:ln>
        </p:spPr>
        <p:txBody>
          <a:bodyPr vert="horz" wrap="none" anchor="ctr"/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545" name="AutoShape 6"/>
          <p:cNvSpPr>
            <a:spLocks noChangeArrowheads="1"/>
          </p:cNvSpPr>
          <p:nvPr/>
        </p:nvSpPr>
        <p:spPr>
          <a:xfrm>
            <a:off x="4572000" y="1989137"/>
            <a:ext cx="1150937" cy="360363"/>
          </a:xfrm>
          <a:prstGeom prst="roundRect">
            <a:avLst>
              <a:gd name="adj" fmla="val 16664"/>
            </a:avLst>
          </a:prstGeom>
          <a:noFill/>
          <a:ln w="57150">
            <a:solidFill>
              <a:srgbClr val="FF0000"/>
            </a:solidFill>
          </a:ln>
        </p:spPr>
        <p:txBody>
          <a:bodyPr vert="horz" wrap="none" anchor="ctr"/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546" name="AutoShape 7"/>
          <p:cNvSpPr>
            <a:spLocks noChangeArrowheads="1"/>
          </p:cNvSpPr>
          <p:nvPr/>
        </p:nvSpPr>
        <p:spPr>
          <a:xfrm>
            <a:off x="5724525" y="3429000"/>
            <a:ext cx="1150937" cy="360362"/>
          </a:xfrm>
          <a:prstGeom prst="roundRect">
            <a:avLst>
              <a:gd name="adj" fmla="val 16664"/>
            </a:avLst>
          </a:prstGeom>
          <a:noFill/>
          <a:ln w="57150">
            <a:solidFill>
              <a:srgbClr val="FF0000"/>
            </a:solidFill>
          </a:ln>
        </p:spPr>
        <p:txBody>
          <a:bodyPr vert="horz" wrap="none" anchor="ctr"/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547" name="AutoShape 9"/>
          <p:cNvSpPr>
            <a:spLocks noChangeArrowheads="1"/>
          </p:cNvSpPr>
          <p:nvPr/>
        </p:nvSpPr>
        <p:spPr>
          <a:xfrm>
            <a:off x="4500562" y="5589587"/>
            <a:ext cx="2159000" cy="720725"/>
          </a:xfrm>
          <a:prstGeom prst="roundRect">
            <a:avLst>
              <a:gd name="adj" fmla="val 16669"/>
            </a:avLst>
          </a:prstGeom>
          <a:noFill/>
          <a:ln w="57150">
            <a:solidFill>
              <a:srgbClr val="FF0000"/>
            </a:solidFill>
          </a:ln>
        </p:spPr>
        <p:txBody>
          <a:bodyPr vert="horz" wrap="none" anchor="ctr"/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548" name="AutoShape 11"/>
          <p:cNvSpPr>
            <a:spLocks noChangeArrowheads="1"/>
          </p:cNvSpPr>
          <p:nvPr/>
        </p:nvSpPr>
        <p:spPr>
          <a:xfrm>
            <a:off x="2484437" y="5934075"/>
            <a:ext cx="1511300" cy="519112"/>
          </a:xfrm>
          <a:prstGeom prst="roundRect">
            <a:avLst>
              <a:gd name="adj" fmla="val 16673"/>
            </a:avLst>
          </a:prstGeom>
          <a:noFill/>
          <a:ln w="57150">
            <a:solidFill>
              <a:srgbClr val="FF0000"/>
            </a:solidFill>
          </a:ln>
        </p:spPr>
        <p:txBody>
          <a:bodyPr vert="horz" wrap="none" anchor="ctr"/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549" name="Rectangle 14"/>
          <p:cNvSpPr>
            <a:spLocks noChangeArrowheads="1"/>
          </p:cNvSpPr>
          <p:nvPr/>
        </p:nvSpPr>
        <p:spPr>
          <a:xfrm>
            <a:off x="0" y="1635125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550" name="_x336392512"/>
          <p:cNvSpPr>
            <a:spLocks noChangeArrowheads="1"/>
          </p:cNvSpPr>
          <p:nvPr/>
        </p:nvSpPr>
        <p:spPr>
          <a:xfrm>
            <a:off x="0" y="1341437"/>
            <a:ext cx="2165350" cy="322263"/>
          </a:xfrm>
          <a:prstGeom prst="roundRect">
            <a:avLst>
              <a:gd name="adj" fmla="val 2488"/>
            </a:avLst>
          </a:prstGeom>
          <a:solidFill>
            <a:srgbClr val="FF5780"/>
          </a:solidFill>
          <a:ln/>
        </p:spPr>
        <p:txBody>
          <a:bodyPr vert="horz" wrap="square" anchor="ctr"/>
          <a:lstStyle/>
          <a:p>
            <a:pPr eaLnBrk="1" fontAlgn="base" latinLnBrk="0" hangingPunct="1"/>
            <a:r>
              <a:rPr lang="en-US" altLang="ja-JP" sz="1600">
                <a:solidFill>
                  <a:srgbClr val="FFFFFF"/>
                </a:solidFill>
                <a:effectLst/>
                <a:latin typeface="Meiryo UI" pitchFamily="55" charset="-128"/>
                <a:ea typeface="Meiryo UI" pitchFamily="55" charset="-128"/>
              </a:rPr>
              <a:t>URL</a:t>
            </a:r>
            <a:r>
              <a:rPr lang="ja-JP" altLang="en-US" sz="1600">
                <a:solidFill>
                  <a:srgbClr val="FFFFFF"/>
                </a:solidFill>
                <a:effectLst/>
                <a:latin typeface="Meiryo UI" pitchFamily="55" charset="-128"/>
                <a:ea typeface="Meiryo UI" pitchFamily="55" charset="-128"/>
              </a:rPr>
              <a:t>が不自然</a:t>
            </a:r>
          </a:p>
        </p:txBody>
      </p:sp>
      <p:sp>
        <p:nvSpPr>
          <p:cNvPr id="1551" name="Rectangle 16"/>
          <p:cNvSpPr>
            <a:spLocks noChangeArrowheads="1"/>
          </p:cNvSpPr>
          <p:nvPr/>
        </p:nvSpPr>
        <p:spPr>
          <a:xfrm>
            <a:off x="0" y="1635125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552" name="_x336399392"/>
          <p:cNvSpPr>
            <a:spLocks noChangeArrowheads="1"/>
          </p:cNvSpPr>
          <p:nvPr/>
        </p:nvSpPr>
        <p:spPr>
          <a:xfrm>
            <a:off x="0" y="1700212"/>
            <a:ext cx="2411412" cy="376238"/>
          </a:xfrm>
          <a:prstGeom prst="rect">
            <a:avLst/>
          </a:prstGeom>
          <a:noFill/>
          <a:ln>
            <a:miter/>
          </a:ln>
        </p:spPr>
        <p:txBody>
          <a:bodyPr vert="horz" wrap="square" anchor="ctr"/>
          <a:lstStyle/>
          <a:p>
            <a:pPr eaLnBrk="1" fontAlgn="base" latinLnBrk="0" hangingPunct="1"/>
            <a:r>
              <a:rPr lang="ja-JP" altLang="en-US" sz="1400">
                <a:solidFill>
                  <a:srgbClr val="000000"/>
                </a:solidFill>
                <a:effectLst/>
                <a:latin typeface="Meiryo UI" pitchFamily="55" charset="-128"/>
                <a:ea typeface="Meiryo UI" pitchFamily="55" charset="-128"/>
              </a:rPr>
              <a:t>購入を希望しているサイトの</a:t>
            </a:r>
            <a:endParaRPr lang="ja-JP" altLang="en-US" sz="1400">
              <a:latin typeface="Meiryo UI" pitchFamily="55" charset="-128"/>
              <a:ea typeface="Meiryo UI" pitchFamily="55" charset="-128"/>
            </a:endParaRPr>
          </a:p>
          <a:p>
            <a:pPr eaLnBrk="1" fontAlgn="base" latinLnBrk="0" hangingPunct="1"/>
            <a:r>
              <a:rPr lang="en-US" altLang="ja-JP" sz="1400">
                <a:solidFill>
                  <a:srgbClr val="000000"/>
                </a:solidFill>
                <a:effectLst/>
                <a:latin typeface="Meiryo UI" pitchFamily="55" charset="-128"/>
                <a:ea typeface="Meiryo UI" pitchFamily="55" charset="-128"/>
              </a:rPr>
              <a:t>URL</a:t>
            </a:r>
            <a:r>
              <a:rPr lang="ja-JP" altLang="en-US" sz="1400">
                <a:solidFill>
                  <a:srgbClr val="000000"/>
                </a:solidFill>
                <a:effectLst/>
                <a:latin typeface="Meiryo UI" pitchFamily="55" charset="-128"/>
                <a:ea typeface="Meiryo UI" pitchFamily="55" charset="-128"/>
              </a:rPr>
              <a:t>と違う</a:t>
            </a:r>
          </a:p>
        </p:txBody>
      </p:sp>
      <p:sp>
        <p:nvSpPr>
          <p:cNvPr id="1553" name="Rectangle 24"/>
          <p:cNvSpPr>
            <a:spLocks noChangeArrowheads="1"/>
          </p:cNvSpPr>
          <p:nvPr/>
        </p:nvSpPr>
        <p:spPr>
          <a:xfrm>
            <a:off x="0" y="531812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554" name="_x60456952"/>
          <p:cNvSpPr>
            <a:spLocks noChangeArrowheads="1"/>
          </p:cNvSpPr>
          <p:nvPr/>
        </p:nvSpPr>
        <p:spPr>
          <a:xfrm>
            <a:off x="0" y="5229225"/>
            <a:ext cx="2268537" cy="609600"/>
          </a:xfrm>
          <a:prstGeom prst="roundRect">
            <a:avLst>
              <a:gd name="adj" fmla="val 2481"/>
            </a:avLst>
          </a:prstGeom>
          <a:solidFill>
            <a:srgbClr val="FF5780"/>
          </a:solidFill>
          <a:ln/>
        </p:spPr>
        <p:txBody>
          <a:bodyPr vert="horz" wrap="square" anchor="ctr"/>
          <a:lstStyle/>
          <a:p>
            <a:pPr eaLnBrk="1" fontAlgn="base" latinLnBrk="0" hangingPunct="1"/>
            <a:r>
              <a:rPr lang="ja-JP" altLang="en-US" sz="1600">
                <a:solidFill>
                  <a:srgbClr val="FFFFFF"/>
                </a:solidFill>
                <a:effectLst/>
                <a:latin typeface="HG丸ｺﾞｼｯｸM-PRO" pitchFamily="55" charset="-128"/>
                <a:ea typeface="Meiryo UI" pitchFamily="55" charset="-128"/>
              </a:rPr>
              <a:t>住所が番地まで記載されていない</a:t>
            </a:r>
          </a:p>
        </p:txBody>
      </p:sp>
      <p:sp>
        <p:nvSpPr>
          <p:cNvPr id="1555" name="Rectangle 26"/>
          <p:cNvSpPr>
            <a:spLocks noChangeArrowheads="1"/>
          </p:cNvSpPr>
          <p:nvPr/>
        </p:nvSpPr>
        <p:spPr>
          <a:xfrm>
            <a:off x="0" y="531812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556" name="_x60445784"/>
          <p:cNvSpPr>
            <a:spLocks noChangeArrowheads="1"/>
          </p:cNvSpPr>
          <p:nvPr/>
        </p:nvSpPr>
        <p:spPr>
          <a:xfrm>
            <a:off x="0" y="5949950"/>
            <a:ext cx="2268537" cy="609600"/>
          </a:xfrm>
          <a:prstGeom prst="roundRect">
            <a:avLst>
              <a:gd name="adj" fmla="val 2481"/>
            </a:avLst>
          </a:prstGeom>
          <a:solidFill>
            <a:srgbClr val="FF5780"/>
          </a:solidFill>
          <a:ln/>
        </p:spPr>
        <p:txBody>
          <a:bodyPr vert="horz" wrap="square" anchor="ctr"/>
          <a:lstStyle/>
          <a:p>
            <a:pPr eaLnBrk="1" fontAlgn="base" latinLnBrk="0" hangingPunct="1"/>
            <a:r>
              <a:rPr lang="ja-JP" altLang="en-US" sz="1600">
                <a:solidFill>
                  <a:srgbClr val="FFFFFF"/>
                </a:solidFill>
                <a:effectLst/>
                <a:latin typeface="Meiryo UI" pitchFamily="55" charset="-128"/>
                <a:ea typeface="Meiryo UI" pitchFamily="55" charset="-128"/>
              </a:rPr>
              <a:t>電話番号がなく</a:t>
            </a:r>
            <a:endParaRPr lang="ja-JP" altLang="en-US" sz="1600">
              <a:latin typeface="Meiryo UI" pitchFamily="55" charset="-128"/>
              <a:ea typeface="Meiryo UI" pitchFamily="55" charset="-128"/>
            </a:endParaRPr>
          </a:p>
          <a:p>
            <a:pPr eaLnBrk="1" fontAlgn="base" latinLnBrk="0" hangingPunct="1"/>
            <a:r>
              <a:rPr lang="ja-JP" altLang="en-US" sz="1600">
                <a:solidFill>
                  <a:srgbClr val="FFFFFF"/>
                </a:solidFill>
                <a:effectLst/>
                <a:latin typeface="Meiryo UI" pitchFamily="55" charset="-128"/>
                <a:ea typeface="Meiryo UI" pitchFamily="55" charset="-128"/>
              </a:rPr>
              <a:t>連絡先が</a:t>
            </a:r>
            <a:r>
              <a:rPr lang="en-US" altLang="ja-JP" sz="1600">
                <a:solidFill>
                  <a:srgbClr val="FFFFFF"/>
                </a:solidFill>
                <a:effectLst/>
                <a:latin typeface="Meiryo UI" pitchFamily="55" charset="-128"/>
                <a:ea typeface="Meiryo UI" pitchFamily="55" charset="-128"/>
              </a:rPr>
              <a:t>E</a:t>
            </a:r>
            <a:r>
              <a:rPr lang="ja-JP" altLang="en-US" sz="1600">
                <a:solidFill>
                  <a:srgbClr val="FFFFFF"/>
                </a:solidFill>
                <a:effectLst/>
                <a:latin typeface="Meiryo UI" pitchFamily="55" charset="-128"/>
                <a:ea typeface="Meiryo UI" pitchFamily="55" charset="-128"/>
              </a:rPr>
              <a:t>メールしかない</a:t>
            </a:r>
          </a:p>
        </p:txBody>
      </p:sp>
      <p:sp>
        <p:nvSpPr>
          <p:cNvPr id="1557" name="Rectangle 28"/>
          <p:cNvSpPr>
            <a:spLocks noChangeArrowheads="1"/>
          </p:cNvSpPr>
          <p:nvPr/>
        </p:nvSpPr>
        <p:spPr>
          <a:xfrm>
            <a:off x="0" y="531812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558" name="_x60409800"/>
          <p:cNvSpPr>
            <a:spLocks noChangeArrowheads="1"/>
          </p:cNvSpPr>
          <p:nvPr/>
        </p:nvSpPr>
        <p:spPr>
          <a:xfrm>
            <a:off x="6872126" y="1700212"/>
            <a:ext cx="2271874" cy="792163"/>
          </a:xfrm>
          <a:prstGeom prst="roundRect">
            <a:avLst>
              <a:gd name="adj" fmla="val 2477"/>
            </a:avLst>
          </a:prstGeom>
          <a:solidFill>
            <a:srgbClr val="FF5780"/>
          </a:solidFill>
          <a:ln/>
        </p:spPr>
        <p:txBody>
          <a:bodyPr vert="horz" wrap="square" anchor="ctr"/>
          <a:lstStyle/>
          <a:p>
            <a:pPr eaLnBrk="1" fontAlgn="base" latinLnBrk="0" hangingPunct="1"/>
            <a:r>
              <a:rPr lang="ja-JP" altLang="en-US" sz="1600">
                <a:solidFill>
                  <a:srgbClr val="FFFFFF"/>
                </a:solidFill>
                <a:effectLst/>
                <a:latin typeface="HG丸ｺﾞｼｯｸM-PRO" pitchFamily="55" charset="-128"/>
                <a:ea typeface="Meiryo UI" pitchFamily="55" charset="-128"/>
              </a:rPr>
              <a:t>字体（フォント）に日本では使われていない漢字が混ざっている</a:t>
            </a:r>
          </a:p>
        </p:txBody>
      </p:sp>
      <p:sp>
        <p:nvSpPr>
          <p:cNvPr id="1559" name="Rectangle 30"/>
          <p:cNvSpPr>
            <a:spLocks noChangeArrowheads="1"/>
          </p:cNvSpPr>
          <p:nvPr/>
        </p:nvSpPr>
        <p:spPr>
          <a:xfrm>
            <a:off x="0" y="531812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560" name="_x60243656"/>
          <p:cNvSpPr>
            <a:spLocks noChangeArrowheads="1"/>
          </p:cNvSpPr>
          <p:nvPr/>
        </p:nvSpPr>
        <p:spPr>
          <a:xfrm>
            <a:off x="6981825" y="3429000"/>
            <a:ext cx="2162175" cy="322262"/>
          </a:xfrm>
          <a:prstGeom prst="roundRect">
            <a:avLst>
              <a:gd name="adj" fmla="val 2485"/>
            </a:avLst>
          </a:prstGeom>
          <a:solidFill>
            <a:srgbClr val="FF5780"/>
          </a:solidFill>
          <a:ln/>
        </p:spPr>
        <p:txBody>
          <a:bodyPr vert="horz" wrap="square" anchor="ctr"/>
          <a:lstStyle/>
          <a:p>
            <a:pPr eaLnBrk="1" fontAlgn="base" latinLnBrk="0" hangingPunct="1"/>
            <a:r>
              <a:rPr lang="ja-JP" altLang="en-US" sz="1600">
                <a:solidFill>
                  <a:srgbClr val="FFFFFF"/>
                </a:solidFill>
                <a:effectLst/>
                <a:latin typeface="HG丸ｺﾞｼｯｸM-PRO" pitchFamily="55" charset="-128"/>
                <a:ea typeface="Meiryo UI" pitchFamily="55" charset="-128"/>
              </a:rPr>
              <a:t>極端に値引きされている</a:t>
            </a:r>
          </a:p>
        </p:txBody>
      </p:sp>
      <p:sp>
        <p:nvSpPr>
          <p:cNvPr id="1561" name="Rectangle 32"/>
          <p:cNvSpPr>
            <a:spLocks noChangeArrowheads="1"/>
          </p:cNvSpPr>
          <p:nvPr/>
        </p:nvSpPr>
        <p:spPr>
          <a:xfrm>
            <a:off x="0" y="531812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562" name="_x60537656"/>
          <p:cNvSpPr>
            <a:spLocks noChangeArrowheads="1"/>
          </p:cNvSpPr>
          <p:nvPr/>
        </p:nvSpPr>
        <p:spPr>
          <a:xfrm>
            <a:off x="6659562" y="5157787"/>
            <a:ext cx="2162175" cy="681038"/>
          </a:xfrm>
          <a:prstGeom prst="roundRect">
            <a:avLst>
              <a:gd name="adj" fmla="val 2484"/>
            </a:avLst>
          </a:prstGeom>
          <a:solidFill>
            <a:srgbClr val="FF5780"/>
          </a:solidFill>
          <a:ln/>
        </p:spPr>
        <p:txBody>
          <a:bodyPr vert="horz" wrap="square" anchor="ctr"/>
          <a:lstStyle/>
          <a:p>
            <a:pPr eaLnBrk="1" fontAlgn="base" latinLnBrk="0" hangingPunct="1"/>
            <a:r>
              <a:rPr lang="ja-JP" altLang="en-US" sz="1600">
                <a:solidFill>
                  <a:srgbClr val="FFFFFF"/>
                </a:solidFill>
                <a:effectLst/>
                <a:latin typeface="HG丸ｺﾞｼｯｸM-PRO" pitchFamily="55" charset="-128"/>
                <a:ea typeface="Meiryo UI" pitchFamily="55" charset="-128"/>
              </a:rPr>
              <a:t>支払方法が銀行振込みのみ</a:t>
            </a:r>
          </a:p>
        </p:txBody>
      </p:sp>
      <p:sp>
        <p:nvSpPr>
          <p:cNvPr id="1563" name="Rectangle 34"/>
          <p:cNvSpPr>
            <a:spLocks noChangeArrowheads="1"/>
          </p:cNvSpPr>
          <p:nvPr/>
        </p:nvSpPr>
        <p:spPr>
          <a:xfrm>
            <a:off x="0" y="531812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564" name="_x60242376"/>
          <p:cNvSpPr>
            <a:spLocks noChangeArrowheads="1"/>
          </p:cNvSpPr>
          <p:nvPr/>
        </p:nvSpPr>
        <p:spPr>
          <a:xfrm>
            <a:off x="6804025" y="6021387"/>
            <a:ext cx="2162175" cy="720725"/>
          </a:xfrm>
          <a:prstGeom prst="roundRect">
            <a:avLst>
              <a:gd name="adj" fmla="val 2486"/>
            </a:avLst>
          </a:prstGeom>
          <a:solidFill>
            <a:srgbClr val="FF5780"/>
          </a:solidFill>
          <a:ln/>
        </p:spPr>
        <p:txBody>
          <a:bodyPr vert="horz" wrap="square" anchor="ctr"/>
          <a:lstStyle/>
          <a:p>
            <a:pPr eaLnBrk="1" fontAlgn="base" latinLnBrk="0" hangingPunct="1"/>
            <a:r>
              <a:rPr lang="ja-JP" altLang="en-US" sz="1600">
                <a:solidFill>
                  <a:srgbClr val="FFFFFF"/>
                </a:solidFill>
                <a:effectLst/>
                <a:latin typeface="HG丸ｺﾞｼｯｸM-PRO" pitchFamily="55" charset="-128"/>
                <a:ea typeface="Meiryo UI" pitchFamily="55" charset="-128"/>
              </a:rPr>
              <a:t>機械翻訳したような</a:t>
            </a:r>
            <a:endParaRPr lang="ja-JP" altLang="en-US" sz="1600">
              <a:ea typeface="Meiryo UI" pitchFamily="55" charset="-128"/>
            </a:endParaRPr>
          </a:p>
          <a:p>
            <a:pPr eaLnBrk="1" fontAlgn="base" latinLnBrk="0" hangingPunct="1"/>
            <a:r>
              <a:rPr lang="ja-JP" altLang="en-US" sz="1600">
                <a:solidFill>
                  <a:srgbClr val="FFFFFF"/>
                </a:solidFill>
                <a:effectLst/>
                <a:latin typeface="HG丸ｺﾞｼｯｸM-PRO" pitchFamily="55" charset="-128"/>
                <a:ea typeface="Meiryo UI" pitchFamily="55" charset="-128"/>
              </a:rPr>
              <a:t>不自然な日本語表現がある</a:t>
            </a:r>
          </a:p>
        </p:txBody>
      </p:sp>
      <p:sp>
        <p:nvSpPr>
          <p:cNvPr id="1565" name="_x60537656"/>
          <p:cNvSpPr>
            <a:spLocks noChangeArrowheads="1"/>
          </p:cNvSpPr>
          <p:nvPr/>
        </p:nvSpPr>
        <p:spPr>
          <a:xfrm>
            <a:off x="6732587" y="4221162"/>
            <a:ext cx="2162175" cy="681038"/>
          </a:xfrm>
          <a:prstGeom prst="roundRect">
            <a:avLst>
              <a:gd name="adj" fmla="val 2484"/>
            </a:avLst>
          </a:prstGeom>
          <a:solidFill>
            <a:srgbClr val="FF5780"/>
          </a:solidFill>
          <a:ln/>
        </p:spPr>
        <p:txBody>
          <a:bodyPr vert="horz" wrap="square" anchor="ctr"/>
          <a:lstStyle/>
          <a:p>
            <a:pPr eaLnBrk="1" fontAlgn="base" latinLnBrk="0" hangingPunct="1"/>
            <a:r>
              <a:rPr lang="ja-JP" altLang="en-US" sz="1600">
                <a:solidFill>
                  <a:srgbClr val="FFFFFF"/>
                </a:solidFill>
                <a:effectLst/>
                <a:latin typeface="HG丸ｺﾞｼｯｸM-PRO" pitchFamily="55" charset="-128"/>
                <a:ea typeface="Meiryo UI" pitchFamily="55" charset="-128"/>
              </a:rPr>
              <a:t>前払いか後払いか分からない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sp>
        <p:nvSpPr>
          <p:cNvPr id="1571" name="四角形 638"/>
          <p:cNvSpPr>
            <a:spLocks noChangeArrowheads="1"/>
          </p:cNvSpPr>
          <p:nvPr>
            <p:ph type="title" sz="full" idx="0"/>
          </p:nvPr>
        </p:nvSpPr>
        <p:spPr>
          <a:xfrm>
            <a:off x="0" y="3009900"/>
            <a:ext cx="9144000" cy="981075"/>
          </a:xfrm>
          <a:solidFill>
            <a:srgbClr val="90D7F0">
              <a:alpha val="50000"/>
            </a:srgbClr>
          </a:solidFill>
        </p:spPr>
        <p:txBody>
          <a:bodyPr vert="horz" wrap="square"/>
          <a:lstStyle/>
          <a:p>
            <a:pPr fontAlgn="base" latinLnBrk="0"/>
            <a:r>
              <a:rPr lang="ja-JP" altLang="en-US" b="1">
                <a:solidFill>
                  <a:srgbClr val="FF5780"/>
                </a:solidFill>
                <a:effectLst/>
                <a:ea typeface="Meiryo UI" pitchFamily="55" charset="-128"/>
              </a:rPr>
              <a:t>若者に多い</a:t>
            </a:r>
            <a:r>
              <a:rPr lang="ja-JP" altLang="en-US">
                <a:solidFill>
                  <a:schemeClr val="tx1"/>
                </a:solidFill>
                <a:ea typeface="Meiryo UI" pitchFamily="55" charset="-128"/>
              </a:rPr>
              <a:t>消費者トラブル</a:t>
            </a:r>
            <a:endParaRPr lang="ja-JP" altLang="en-US" b="1">
              <a:solidFill>
                <a:schemeClr val="tx1"/>
              </a:solidFill>
              <a:effectLst/>
              <a:ea typeface="Meiryo UI" pitchFamily="55" charset="-128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sp>
        <p:nvSpPr>
          <p:cNvPr id="1576" name="Rectangle 2"/>
          <p:cNvSpPr>
            <a:spLocks noGrp="1" noChangeArrowheads="1"/>
          </p:cNvSpPr>
          <p:nvPr>
            <p:ph type="title" sz="full" idx="0"/>
          </p:nvPr>
        </p:nvSpPr>
        <p:spPr>
          <a:xfrm>
            <a:off x="0" y="0"/>
            <a:ext cx="9144000" cy="765175"/>
          </a:xfrm>
          <a:solidFill>
            <a:srgbClr val="0000C0"/>
          </a:solidFill>
        </p:spPr>
        <p:txBody>
          <a:bodyPr vert="horz" wrap="square" lIns="91440" tIns="45720" rIns="91440" bIns="45720" anchor="ctr"/>
          <a:lstStyle/>
          <a:p>
            <a:pPr eaLnBrk="1" fontAlgn="base" latinLnBrk="0" hangingPunct="1"/>
            <a:r>
              <a:rPr lang="ja-JP" altLang="en-US" b="1">
                <a:solidFill>
                  <a:schemeClr val="bg1"/>
                </a:solidFill>
                <a:latin typeface="Meiryo UI"/>
                <a:ea typeface="Meiryo UI"/>
              </a:rPr>
              <a:t>マルチ商法</a:t>
            </a:r>
            <a:r>
              <a:rPr lang="ja-JP" altLang="en-US" sz="3200" b="1">
                <a:solidFill>
                  <a:schemeClr val="bg1"/>
                </a:solidFill>
                <a:latin typeface="Meiryo UI"/>
                <a:ea typeface="Meiryo UI"/>
              </a:rPr>
              <a:t>（ネットワークビジネス）</a:t>
            </a:r>
            <a:endParaRPr sz="3200" b="1">
              <a:solidFill>
                <a:schemeClr val="bg1"/>
              </a:solidFill>
              <a:latin typeface="Meiryo UI"/>
              <a:ea typeface="Meiryo UI"/>
            </a:endParaRPr>
          </a:p>
        </p:txBody>
      </p:sp>
      <p:sp>
        <p:nvSpPr>
          <p:cNvPr id="1577" name="テキスト ボックス 1"/>
          <p:cNvSpPr txBox="1">
            <a:spLocks noChangeArrowheads="1"/>
          </p:cNvSpPr>
          <p:nvPr/>
        </p:nvSpPr>
        <p:spPr>
          <a:xfrm>
            <a:off x="321226" y="1269000"/>
            <a:ext cx="4787350" cy="3107650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/>
            <a:r>
              <a:rPr lang="ja-JP" altLang="en-US" sz="2800">
                <a:latin typeface="Meiryo UI"/>
                <a:ea typeface="Meiryo UI"/>
              </a:rPr>
              <a:t>先輩から、毎月50万がもうかる暗号資産への投資を勧められた。</a:t>
            </a:r>
            <a:endParaRPr lang="ja-JP" altLang="en-US" sz="2800">
              <a:latin typeface="Meiryo UI"/>
              <a:ea typeface="Meiryo UI"/>
            </a:endParaRPr>
          </a:p>
          <a:p>
            <a:pPr eaLnBrk="1" fontAlgn="base" latinLnBrk="0" hangingPunct="1"/>
            <a:r>
              <a:rPr lang="ja-JP" altLang="en-US" sz="2800">
                <a:latin typeface="Meiryo UI"/>
                <a:ea typeface="Meiryo UI"/>
              </a:rPr>
              <a:t>最初に勉強会の入会金</a:t>
            </a:r>
            <a:r>
              <a:rPr lang="ja-JP" altLang="en-US" sz="2800">
                <a:latin typeface="Meiryo UI"/>
                <a:ea typeface="Meiryo UI"/>
              </a:rPr>
              <a:t>50</a:t>
            </a:r>
            <a:r>
              <a:rPr lang="ja-JP" altLang="en-US" sz="2800">
                <a:latin typeface="Meiryo UI"/>
                <a:ea typeface="Meiryo UI"/>
              </a:rPr>
              <a:t>万円を、借金して支払った。</a:t>
            </a:r>
            <a:endParaRPr lang="ja-JP" altLang="en-US" sz="2800"/>
          </a:p>
          <a:p>
            <a:pPr eaLnBrk="1" fontAlgn="base" latinLnBrk="0" hangingPunct="1"/>
            <a:r>
              <a:rPr lang="ja-JP" altLang="en-US" sz="2800">
                <a:latin typeface="Meiryo UI"/>
                <a:ea typeface="Meiryo UI"/>
              </a:rPr>
              <a:t>全く儲からないので、相談すると、「友人を紹介すれば16万円がもらえる」と言われた。</a:t>
            </a:r>
            <a:endParaRPr lang="ja-JP" altLang="en-US" sz="2800">
              <a:latin typeface="Meiryo UI"/>
              <a:ea typeface="Meiryo UI"/>
            </a:endParaRPr>
          </a:p>
        </p:txBody>
      </p:sp>
      <p:sp>
        <p:nvSpPr>
          <p:cNvPr id="1578" name="テキスト ボックス 208"/>
          <p:cNvSpPr txBox="1">
            <a:spLocks noChangeArrowheads="1"/>
          </p:cNvSpPr>
          <p:nvPr/>
        </p:nvSpPr>
        <p:spPr>
          <a:xfrm>
            <a:off x="539750" y="7100887"/>
            <a:ext cx="8353425" cy="368300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579" name="テキスト ボックス 650"/>
          <p:cNvSpPr txBox="1">
            <a:spLocks noChangeArrowheads="1"/>
          </p:cNvSpPr>
          <p:nvPr/>
        </p:nvSpPr>
        <p:spPr>
          <a:xfrm>
            <a:off x="395149" y="4509000"/>
            <a:ext cx="8498028" cy="1814989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algn="just" eaLnBrk="1" fontAlgn="base" latinLnBrk="0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ja-JP" sz="2800" b="1" noProof="0" dirty="0" err="0">
                <a:solidFill>
                  <a:srgbClr val="10253F"/>
                </a:solidFill>
                <a:effectLst/>
                <a:latin typeface="Meiryo UI" pitchFamily="55" charset="-128"/>
                <a:ea typeface="Meiryo UI" pitchFamily="55" charset="-128"/>
              </a:rPr>
              <a:t>【</a:t>
            </a:r>
            <a:r>
              <a:rPr lang="ja-JP" altLang="en-US" sz="2800" b="1" noProof="0" dirty="0" err="0">
                <a:solidFill>
                  <a:srgbClr val="10253F"/>
                </a:solidFill>
                <a:effectLst/>
                <a:latin typeface="Meiryo UI" pitchFamily="55" charset="-128"/>
                <a:ea typeface="Meiryo UI" pitchFamily="55" charset="-128"/>
              </a:rPr>
              <a:t>アドバイス</a:t>
            </a:r>
            <a:r>
              <a:rPr lang="en-US" altLang="ja-JP" sz="2800" b="1" noProof="0" dirty="0" err="0">
                <a:solidFill>
                  <a:srgbClr val="10253F"/>
                </a:solidFill>
                <a:effectLst/>
                <a:latin typeface="Meiryo UI" pitchFamily="55" charset="-128"/>
                <a:ea typeface="Meiryo UI" pitchFamily="55" charset="-128"/>
              </a:rPr>
              <a:t>】</a:t>
            </a:r>
            <a:endParaRPr lang="en-US" altLang="ja-JP" sz="2800" b="1" noProof="0" dirty="0" err="0">
              <a:latin typeface="Meiryo UI" pitchFamily="55" charset="-128"/>
              <a:ea typeface="Meiryo UI" pitchFamily="55" charset="-128"/>
            </a:endParaRPr>
          </a:p>
          <a:p>
            <a:pPr algn="just" eaLnBrk="1" fontAlgn="base" latinLnBrk="0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2800" b="1" noProof="0" dirty="0" err="0">
                <a:latin typeface="Meiryo UI" pitchFamily="55" charset="-128"/>
                <a:ea typeface="Meiryo UI" pitchFamily="55" charset="-128"/>
              </a:rPr>
              <a:t>・簡単にもうかるなどの言葉を安易に信じない</a:t>
            </a:r>
            <a:endParaRPr lang="ja-JP" altLang="en-US" sz="2800" b="1" noProof="0" dirty="0" err="0">
              <a:latin typeface="Meiryo UI" pitchFamily="55" charset="-128"/>
              <a:ea typeface="Meiryo UI" pitchFamily="55" charset="-128"/>
            </a:endParaRPr>
          </a:p>
          <a:p>
            <a:pPr algn="just" eaLnBrk="1" fontAlgn="base" latinLnBrk="0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2800" b="1" noProof="0" dirty="0" err="0">
                <a:latin typeface="Meiryo UI" pitchFamily="55" charset="-128"/>
                <a:ea typeface="Meiryo UI" pitchFamily="55" charset="-128"/>
              </a:rPr>
              <a:t>・借金してまで契約しない</a:t>
            </a:r>
            <a:endParaRPr lang="en-US" altLang="ja-JP" sz="2800" b="1" noProof="0" dirty="0" err="0">
              <a:latin typeface="Meiryo UI" pitchFamily="55" charset="-128"/>
              <a:ea typeface="Meiryo UI" pitchFamily="55" charset="-128"/>
            </a:endParaRPr>
          </a:p>
          <a:p>
            <a:pPr algn="just" eaLnBrk="1" fontAlgn="base" latinLnBrk="0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2800" b="1" noProof="0" dirty="0" err="0">
                <a:latin typeface="Meiryo UI" pitchFamily="55" charset="-128"/>
                <a:ea typeface="Meiryo UI" pitchFamily="55" charset="-128"/>
              </a:rPr>
              <a:t>・</a:t>
            </a:r>
            <a:r>
              <a:rPr lang="ja-JP" altLang="en-US" sz="2800" b="1" noProof="0" dirty="0" err="0">
                <a:latin typeface="Meiryo UI" pitchFamily="55" charset="-128"/>
                <a:ea typeface="Meiryo UI" pitchFamily="55" charset="-128"/>
              </a:rPr>
              <a:t>友人</a:t>
            </a:r>
            <a:r>
              <a:rPr lang="ja-JP" altLang="en-US" sz="2800" b="1" noProof="0" dirty="0" err="0">
                <a:solidFill>
                  <a:schemeClr val="tx1"/>
                </a:solidFill>
                <a:latin typeface="Meiryo UI" pitchFamily="55" charset="-128"/>
                <a:ea typeface="Meiryo UI" pitchFamily="55" charset="-128"/>
              </a:rPr>
              <a:t>を誘うと</a:t>
            </a:r>
            <a:r>
              <a:rPr lang="ja-JP" altLang="en-US" sz="2800" b="1" noProof="0" dirty="0" err="0">
                <a:solidFill>
                  <a:schemeClr val="tx1"/>
                </a:solidFill>
                <a:latin typeface="Meiryo UI" pitchFamily="55" charset="-128"/>
                <a:ea typeface="Meiryo UI" pitchFamily="55" charset="-128"/>
              </a:rPr>
              <a:t>被害者から加害者</a:t>
            </a:r>
            <a:r>
              <a:rPr lang="ja-JP" altLang="en-US" sz="2800" b="1" noProof="0" dirty="0" err="0">
                <a:solidFill>
                  <a:schemeClr val="tx1"/>
                </a:solidFill>
                <a:latin typeface="Meiryo UI" pitchFamily="55" charset="-128"/>
                <a:ea typeface="Meiryo UI" pitchFamily="55" charset="-128"/>
              </a:rPr>
              <a:t>に！</a:t>
            </a:r>
            <a:endParaRPr lang="en-US" altLang="ja-JP" sz="2800" b="1" noProof="0" dirty="0" err="0">
              <a:solidFill>
                <a:schemeClr val="tx1"/>
              </a:solidFill>
              <a:latin typeface="Meiryo UI" pitchFamily="55" charset="-128"/>
              <a:ea typeface="Meiryo UI" pitchFamily="55" charset="-128"/>
            </a:endParaRPr>
          </a:p>
        </p:txBody>
      </p:sp>
      <p:pic>
        <p:nvPicPr>
          <p:cNvPr id="1580" name="図 62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08575" y="1557000"/>
            <a:ext cx="3784600" cy="21844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sp>
        <p:nvSpPr>
          <p:cNvPr id="1586" name="Rectangle 2"/>
          <p:cNvSpPr>
            <a:spLocks noGrp="1" noChangeArrowheads="1"/>
          </p:cNvSpPr>
          <p:nvPr>
            <p:ph type="title" sz="full" idx="0"/>
          </p:nvPr>
        </p:nvSpPr>
        <p:spPr>
          <a:xfrm>
            <a:off x="0" y="0"/>
            <a:ext cx="9144000" cy="765175"/>
          </a:xfrm>
          <a:solidFill>
            <a:srgbClr val="0000C0"/>
          </a:solidFill>
        </p:spPr>
        <p:txBody>
          <a:bodyPr vert="horz" wrap="square" lIns="91440" tIns="45720" rIns="91440" bIns="45720" anchor="ctr"/>
          <a:lstStyle/>
          <a:p>
            <a:pPr eaLnBrk="1" fontAlgn="base" latinLnBrk="0" hangingPunct="1"/>
            <a:r>
              <a:rPr lang="ja-JP" altLang="en-US" b="1">
                <a:solidFill>
                  <a:schemeClr val="bg1"/>
                </a:solidFill>
                <a:latin typeface="Meiryo UI"/>
                <a:ea typeface="Meiryo UI"/>
              </a:rPr>
              <a:t>脱毛エステ</a:t>
            </a:r>
            <a:endParaRPr b="1">
              <a:solidFill>
                <a:schemeClr val="bg1"/>
              </a:solidFill>
              <a:latin typeface="Meiryo UI"/>
              <a:ea typeface="Meiryo UI"/>
            </a:endParaRPr>
          </a:p>
        </p:txBody>
      </p:sp>
      <p:sp>
        <p:nvSpPr>
          <p:cNvPr id="1587" name="テキスト ボックス 1"/>
          <p:cNvSpPr txBox="1">
            <a:spLocks noChangeArrowheads="1"/>
          </p:cNvSpPr>
          <p:nvPr/>
        </p:nvSpPr>
        <p:spPr>
          <a:xfrm>
            <a:off x="498145" y="1129823"/>
            <a:ext cx="4470354" cy="3107650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/>
            <a:r>
              <a:rPr lang="ja-JP" altLang="en-US" sz="2800">
                <a:latin typeface="Meiryo UI"/>
                <a:ea typeface="Meiryo UI"/>
              </a:rPr>
              <a:t>ネット広告を見て、エステサロンに無料体験に行ったところ、総額３０万円の全身脱毛のコースを勧められた。</a:t>
            </a:r>
            <a:endParaRPr lang="ja-JP" altLang="en-US" sz="2800">
              <a:latin typeface="Meiryo UI"/>
              <a:ea typeface="Meiryo UI"/>
            </a:endParaRPr>
          </a:p>
          <a:p>
            <a:pPr eaLnBrk="1" fontAlgn="base" latinLnBrk="0" hangingPunct="1"/>
            <a:r>
              <a:rPr lang="ja-JP" altLang="en-US" sz="2800">
                <a:latin typeface="Meiryo UI"/>
                <a:ea typeface="Meiryo UI"/>
              </a:rPr>
              <a:t>高額だと思ったが、断り切れず、ローンを組んで契約してしまった。</a:t>
            </a:r>
            <a:endParaRPr lang="ja-JP" altLang="en-US" sz="2800">
              <a:latin typeface="Meiryo UI"/>
              <a:ea typeface="Meiryo UI"/>
            </a:endParaRPr>
          </a:p>
        </p:txBody>
      </p:sp>
      <p:sp>
        <p:nvSpPr>
          <p:cNvPr id="1588" name="テキスト ボックス 208"/>
          <p:cNvSpPr txBox="1">
            <a:spLocks noChangeArrowheads="1"/>
          </p:cNvSpPr>
          <p:nvPr/>
        </p:nvSpPr>
        <p:spPr>
          <a:xfrm>
            <a:off x="539750" y="7100887"/>
            <a:ext cx="8353425" cy="368300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589" name="テキスト ボックス 650"/>
          <p:cNvSpPr txBox="1">
            <a:spLocks noChangeArrowheads="1"/>
          </p:cNvSpPr>
          <p:nvPr/>
        </p:nvSpPr>
        <p:spPr>
          <a:xfrm>
            <a:off x="498145" y="4298954"/>
            <a:ext cx="8147712" cy="1814989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algn="just" eaLnBrk="1" fontAlgn="base" latinLnBrk="0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ja-JP" sz="2800" b="1" noProof="0" dirty="0" err="0">
                <a:solidFill>
                  <a:srgbClr val="10253F"/>
                </a:solidFill>
                <a:effectLst/>
                <a:latin typeface="Meiryo UI" pitchFamily="55" charset="-128"/>
                <a:ea typeface="Meiryo UI" pitchFamily="55" charset="-128"/>
              </a:rPr>
              <a:t>【</a:t>
            </a:r>
            <a:r>
              <a:rPr lang="ja-JP" altLang="en-US" sz="2800" b="1" noProof="0" dirty="0" err="0">
                <a:solidFill>
                  <a:srgbClr val="10253F"/>
                </a:solidFill>
                <a:effectLst/>
                <a:latin typeface="Meiryo UI" pitchFamily="55" charset="-128"/>
                <a:ea typeface="Meiryo UI" pitchFamily="55" charset="-128"/>
              </a:rPr>
              <a:t>アドバイス</a:t>
            </a:r>
            <a:r>
              <a:rPr lang="en-US" altLang="ja-JP" sz="2800" b="1" noProof="0" dirty="0" err="0">
                <a:solidFill>
                  <a:srgbClr val="10253F"/>
                </a:solidFill>
                <a:effectLst/>
                <a:latin typeface="Meiryo UI" pitchFamily="55" charset="-128"/>
                <a:ea typeface="Meiryo UI" pitchFamily="55" charset="-128"/>
              </a:rPr>
              <a:t>】</a:t>
            </a:r>
            <a:endParaRPr lang="en-US" altLang="ja-JP" sz="2800" b="1" noProof="0" dirty="0" err="0">
              <a:solidFill>
                <a:srgbClr val="10253F"/>
              </a:solidFill>
              <a:effectLst/>
              <a:latin typeface="Meiryo UI" pitchFamily="55" charset="-128"/>
              <a:ea typeface="Meiryo UI" pitchFamily="55" charset="-128"/>
            </a:endParaRPr>
          </a:p>
          <a:p>
            <a:pPr algn="just" eaLnBrk="1" fontAlgn="base" latinLnBrk="0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2800" b="1" noProof="0" dirty="0" err="0">
                <a:latin typeface="Meiryo UI" pitchFamily="55" charset="-128"/>
                <a:ea typeface="Meiryo UI" pitchFamily="55" charset="-128"/>
              </a:rPr>
              <a:t>・</a:t>
            </a:r>
            <a:r>
              <a:rPr lang="en-US" altLang="ja-JP" sz="2800" b="1" noProof="0" dirty="0" err="0">
                <a:latin typeface="Meiryo UI" pitchFamily="55" charset="-128"/>
                <a:ea typeface="Meiryo UI" pitchFamily="55" charset="-128"/>
              </a:rPr>
              <a:t>契約書を必ず受け取り、内容を確認してから契約する</a:t>
            </a:r>
            <a:endParaRPr lang="ja-JP" altLang="en-US" sz="2800" b="1" noProof="0" dirty="0" err="0">
              <a:latin typeface="Meiryo UI" pitchFamily="55" charset="-128"/>
              <a:ea typeface="Meiryo UI" pitchFamily="55" charset="-128"/>
            </a:endParaRPr>
          </a:p>
          <a:p>
            <a:pPr algn="just" eaLnBrk="1" fontAlgn="base" latinLnBrk="0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2800" b="1" noProof="0" dirty="0" err="0">
                <a:latin typeface="Meiryo UI" pitchFamily="55" charset="-128"/>
                <a:ea typeface="Meiryo UI" pitchFamily="55" charset="-128"/>
              </a:rPr>
              <a:t>・</a:t>
            </a:r>
            <a:r>
              <a:rPr lang="en-US" altLang="ja-JP" sz="2800" b="1" noProof="0" dirty="0" err="0">
                <a:latin typeface="Meiryo UI" pitchFamily="55" charset="-128"/>
                <a:ea typeface="Meiryo UI" pitchFamily="55" charset="-128"/>
              </a:rPr>
              <a:t>悩んだらその場で契約せず、身近な人に相談する</a:t>
            </a:r>
            <a:endParaRPr lang="en-US" altLang="ja-JP" sz="2800" b="1" noProof="0" dirty="0" err="0">
              <a:latin typeface="Meiryo UI" pitchFamily="55" charset="-128"/>
              <a:ea typeface="Meiryo UI" pitchFamily="55" charset="-128"/>
            </a:endParaRPr>
          </a:p>
          <a:p>
            <a:pPr algn="just" eaLnBrk="1" fontAlgn="base" latinLnBrk="0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ja-JP" altLang="en-US" sz="2800" b="1" noProof="0" dirty="0" err="0">
                <a:latin typeface="Meiryo UI" pitchFamily="55" charset="-128"/>
                <a:ea typeface="Meiryo UI" pitchFamily="55" charset="-128"/>
              </a:rPr>
              <a:t>・</a:t>
            </a:r>
            <a:r>
              <a:rPr lang="ja-JP" altLang="en-US" sz="2800" b="1" noProof="0" dirty="0" err="0">
                <a:solidFill>
                  <a:schemeClr val="tx1"/>
                </a:solidFill>
                <a:latin typeface="Meiryo UI" pitchFamily="55" charset="-128"/>
                <a:ea typeface="Meiryo UI" pitchFamily="55" charset="-128"/>
              </a:rPr>
              <a:t>クーリング・オフや中途解約</a:t>
            </a:r>
            <a:r>
              <a:rPr lang="ja-JP" altLang="en-US" sz="2800" b="1" noProof="0" dirty="0" err="0">
                <a:solidFill>
                  <a:schemeClr val="tx1"/>
                </a:solidFill>
                <a:latin typeface="Meiryo UI" pitchFamily="55" charset="-128"/>
                <a:ea typeface="Meiryo UI" pitchFamily="55" charset="-128"/>
              </a:rPr>
              <a:t>できる可能性がある</a:t>
            </a:r>
            <a:endParaRPr lang="en-US" altLang="ja-JP" sz="2800" b="1" noProof="0" dirty="0" err="0">
              <a:latin typeface="Meiryo UI" pitchFamily="55" charset="-128"/>
              <a:ea typeface="Meiryo UI" pitchFamily="55" charset="-128"/>
            </a:endParaRPr>
          </a:p>
        </p:txBody>
      </p:sp>
      <p:pic>
        <p:nvPicPr>
          <p:cNvPr id="1590" name="図 6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5063" y="1656984"/>
            <a:ext cx="3768112" cy="2053327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sp>
        <p:nvSpPr>
          <p:cNvPr id="1596" name="Rectangle 2"/>
          <p:cNvSpPr>
            <a:spLocks noGrp="1" noChangeArrowheads="1"/>
          </p:cNvSpPr>
          <p:nvPr>
            <p:ph type="title" sz="full" idx="0"/>
          </p:nvPr>
        </p:nvSpPr>
        <p:spPr>
          <a:xfrm>
            <a:off x="36000" y="0"/>
            <a:ext cx="9144000" cy="765175"/>
          </a:xfrm>
          <a:solidFill>
            <a:srgbClr val="0000C0"/>
          </a:solidFill>
        </p:spPr>
        <p:txBody>
          <a:bodyPr vert="horz" wrap="square" lIns="91440" tIns="45720" rIns="91440" bIns="45720" anchor="ctr"/>
          <a:lstStyle/>
          <a:p>
            <a:pPr eaLnBrk="1" fontAlgn="base" latinLnBrk="0" hangingPunct="1"/>
            <a:r>
              <a:rPr lang="ja-JP" altLang="en-US" b="1">
                <a:solidFill>
                  <a:schemeClr val="bg1"/>
                </a:solidFill>
                <a:latin typeface="Meiryo UI"/>
                <a:ea typeface="Meiryo UI"/>
              </a:rPr>
              <a:t>怪しい副業・アルバイト</a:t>
            </a:r>
            <a:endParaRPr b="1">
              <a:solidFill>
                <a:schemeClr val="bg1"/>
              </a:solidFill>
              <a:latin typeface="Meiryo UI"/>
              <a:ea typeface="Meiryo UI"/>
            </a:endParaRPr>
          </a:p>
        </p:txBody>
      </p:sp>
      <p:sp>
        <p:nvSpPr>
          <p:cNvPr id="1597" name="テキスト ボックス 1"/>
          <p:cNvSpPr txBox="1">
            <a:spLocks noChangeArrowheads="1"/>
          </p:cNvSpPr>
          <p:nvPr/>
        </p:nvSpPr>
        <p:spPr>
          <a:xfrm>
            <a:off x="186696" y="1485000"/>
            <a:ext cx="4689521" cy="2676763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/>
            <a:r>
              <a:rPr lang="ja-JP" altLang="en-US" sz="2800">
                <a:latin typeface="Meiryo UI"/>
                <a:ea typeface="Meiryo UI"/>
              </a:rPr>
              <a:t>「簡単に稼げる副業」というネット広告を見て、LINE登録し、詳しい説明を聞くことにした。</a:t>
            </a:r>
            <a:endParaRPr lang="ja-JP" altLang="en-US" sz="2800">
              <a:latin typeface="Meiryo UI"/>
              <a:ea typeface="Meiryo UI"/>
            </a:endParaRPr>
          </a:p>
          <a:p>
            <a:pPr eaLnBrk="1" fontAlgn="base" latinLnBrk="0" hangingPunct="1"/>
            <a:r>
              <a:rPr lang="ja-JP" altLang="en-US" sz="2800">
                <a:latin typeface="Meiryo UI"/>
                <a:ea typeface="Meiryo UI"/>
              </a:rPr>
              <a:t>相談を聞くだけで報酬がもらえると言われ、登録料として10万円を支払ったが、報酬がもらえない。</a:t>
            </a:r>
            <a:endParaRPr lang="ja-JP" altLang="en-US" sz="2800">
              <a:latin typeface="Meiryo UI"/>
              <a:ea typeface="Meiryo UI"/>
            </a:endParaRPr>
          </a:p>
        </p:txBody>
      </p:sp>
      <p:sp>
        <p:nvSpPr>
          <p:cNvPr id="1598" name="テキスト ボックス 208"/>
          <p:cNvSpPr txBox="1">
            <a:spLocks noChangeArrowheads="1"/>
          </p:cNvSpPr>
          <p:nvPr/>
        </p:nvSpPr>
        <p:spPr>
          <a:xfrm>
            <a:off x="539750" y="7100887"/>
            <a:ext cx="8353425" cy="368300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599" name="テキスト ボックス 650"/>
          <p:cNvSpPr txBox="1">
            <a:spLocks noChangeArrowheads="1"/>
          </p:cNvSpPr>
          <p:nvPr/>
        </p:nvSpPr>
        <p:spPr>
          <a:xfrm>
            <a:off x="186696" y="4509000"/>
            <a:ext cx="8708723" cy="1814989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algn="just" eaLnBrk="1" fontAlgn="base" latinLnBrk="0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ja-JP" sz="2800" b="1" noProof="0" dirty="0" err="0">
                <a:solidFill>
                  <a:srgbClr val="10253F"/>
                </a:solidFill>
                <a:effectLst/>
                <a:latin typeface="Meiryo UI" pitchFamily="55" charset="-128"/>
                <a:ea typeface="Meiryo UI" pitchFamily="55" charset="-128"/>
              </a:rPr>
              <a:t>【</a:t>
            </a:r>
            <a:r>
              <a:rPr lang="ja-JP" altLang="en-US" sz="2800" b="1" noProof="0" dirty="0" err="0">
                <a:solidFill>
                  <a:srgbClr val="10253F"/>
                </a:solidFill>
                <a:effectLst/>
                <a:latin typeface="Meiryo UI" pitchFamily="55" charset="-128"/>
                <a:ea typeface="Meiryo UI" pitchFamily="55" charset="-128"/>
              </a:rPr>
              <a:t>アドバイス</a:t>
            </a:r>
            <a:r>
              <a:rPr lang="en-US" altLang="ja-JP" sz="2800" b="1" noProof="0" dirty="0" err="0">
                <a:solidFill>
                  <a:srgbClr val="10253F"/>
                </a:solidFill>
                <a:effectLst/>
                <a:latin typeface="Meiryo UI" pitchFamily="55" charset="-128"/>
                <a:ea typeface="Meiryo UI" pitchFamily="55" charset="-128"/>
              </a:rPr>
              <a:t>】</a:t>
            </a:r>
            <a:endParaRPr lang="ja-JP" altLang="en-US" sz="2800" b="1" noProof="0" dirty="0" err="0">
              <a:latin typeface="Meiryo UI" pitchFamily="55" charset="-128"/>
              <a:ea typeface="Meiryo UI" pitchFamily="55" charset="-128"/>
            </a:endParaRPr>
          </a:p>
          <a:p>
            <a:pPr algn="just" eaLnBrk="1" fontAlgn="base" latinLnBrk="0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2800" b="1" noProof="0" dirty="0" err="0">
                <a:latin typeface="Meiryo UI" pitchFamily="55" charset="-128"/>
                <a:ea typeface="Meiryo UI" pitchFamily="55" charset="-128"/>
              </a:rPr>
              <a:t>・ネット広告やSNSの投稿を</a:t>
            </a:r>
            <a:r>
              <a:rPr lang="en-US" altLang="ja-JP" sz="2800" b="1" noProof="0" dirty="0" err="0">
                <a:latin typeface="Meiryo UI" pitchFamily="55" charset="-128"/>
                <a:ea typeface="Meiryo UI" pitchFamily="55" charset="-128"/>
              </a:rPr>
              <a:t>うのみにしない</a:t>
            </a:r>
            <a:endParaRPr lang="en-US" altLang="ja-JP" sz="2800" b="1" noProof="0" dirty="0" err="0">
              <a:latin typeface="Meiryo UI" pitchFamily="55" charset="-128"/>
              <a:ea typeface="Meiryo UI" pitchFamily="55" charset="-128"/>
            </a:endParaRPr>
          </a:p>
          <a:p>
            <a:pPr algn="just" eaLnBrk="1" fontAlgn="base" latinLnBrk="0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2800" b="1" noProof="0" dirty="0" err="0">
                <a:latin typeface="Meiryo UI" pitchFamily="55" charset="-128"/>
                <a:ea typeface="Meiryo UI" pitchFamily="55" charset="-128"/>
              </a:rPr>
              <a:t>・</a:t>
            </a:r>
            <a:r>
              <a:rPr lang="en-US" altLang="ja-JP" sz="2800" b="1" noProof="0" dirty="0" err="0">
                <a:solidFill>
                  <a:schemeClr val="tx1"/>
                </a:solidFill>
                <a:latin typeface="Meiryo UI" pitchFamily="55" charset="-128"/>
                <a:ea typeface="Meiryo UI" pitchFamily="55" charset="-128"/>
              </a:rPr>
              <a:t>犯罪に巻き込まれることもあるので</a:t>
            </a:r>
            <a:r>
              <a:rPr lang="en-US" altLang="ja-JP" sz="2800" b="1" noProof="0" dirty="0" err="0">
                <a:latin typeface="Meiryo UI" pitchFamily="55" charset="-128"/>
                <a:ea typeface="Meiryo UI" pitchFamily="55" charset="-128"/>
              </a:rPr>
              <a:t>、安易に話を聞かない</a:t>
            </a:r>
            <a:endParaRPr lang="en-US" altLang="ja-JP" sz="2800" b="1" noProof="0" dirty="0" err="0">
              <a:latin typeface="Meiryo UI" pitchFamily="55" charset="-128"/>
              <a:ea typeface="Meiryo UI" pitchFamily="55" charset="-128"/>
            </a:endParaRPr>
          </a:p>
          <a:p>
            <a:pPr algn="just" eaLnBrk="1" fontAlgn="base" latinLnBrk="0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2800" b="1" noProof="0" dirty="0" err="0">
                <a:latin typeface="Meiryo UI" pitchFamily="55" charset="-128"/>
                <a:ea typeface="Meiryo UI" pitchFamily="55" charset="-128"/>
              </a:rPr>
              <a:t>・料金を請求されたり、犯罪行為に誘われたら、きっぱり断る</a:t>
            </a:r>
            <a:endParaRPr lang="en-US" altLang="ja-JP" sz="2800" b="1" noProof="0" dirty="0" err="0">
              <a:latin typeface="Meiryo UI" pitchFamily="55" charset="-128"/>
              <a:ea typeface="Meiryo UI" pitchFamily="55" charset="-128"/>
            </a:endParaRPr>
          </a:p>
        </p:txBody>
      </p:sp>
      <p:pic>
        <p:nvPicPr>
          <p:cNvPr id="1600" name="図 62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1279" y="1772796"/>
            <a:ext cx="4112721" cy="1870768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sp>
        <p:nvSpPr>
          <p:cNvPr id="1606" name="Rectangle 2"/>
          <p:cNvSpPr>
            <a:spLocks noGrp="1" noChangeArrowheads="1"/>
          </p:cNvSpPr>
          <p:nvPr>
            <p:ph type="title" sz="full" idx="0"/>
          </p:nvPr>
        </p:nvSpPr>
        <p:spPr>
          <a:xfrm>
            <a:off x="0" y="0"/>
            <a:ext cx="9144000" cy="765175"/>
          </a:xfrm>
          <a:solidFill>
            <a:srgbClr val="0000C0"/>
          </a:solidFill>
        </p:spPr>
        <p:txBody>
          <a:bodyPr vert="horz" wrap="square" lIns="91440" tIns="45720" rIns="91440" bIns="45720" anchor="ctr"/>
          <a:lstStyle/>
          <a:p>
            <a:pPr eaLnBrk="1" fontAlgn="base" latinLnBrk="0" hangingPunct="1"/>
            <a:r>
              <a:rPr lang="ja-JP" altLang="en-US" sz="4000" b="1">
                <a:solidFill>
                  <a:schemeClr val="bg1"/>
                </a:solidFill>
                <a:effectLst/>
                <a:ea typeface="Meiryo UI" pitchFamily="55" charset="-128"/>
              </a:rPr>
              <a:t>開運・霊感商法（占いサイト）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1607" name="テキスト ボックス 1"/>
          <p:cNvSpPr txBox="1">
            <a:spLocks noChangeArrowheads="1"/>
          </p:cNvSpPr>
          <p:nvPr/>
        </p:nvSpPr>
        <p:spPr>
          <a:xfrm>
            <a:off x="306965" y="1341000"/>
            <a:ext cx="4917361" cy="2676763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/>
            <a:r>
              <a:rPr lang="ja-JP" altLang="en-US" sz="2800">
                <a:latin typeface="Meiryo UI"/>
                <a:ea typeface="Meiryo UI"/>
              </a:rPr>
              <a:t>占いサイトのネット広告を見て、無料鑑定してもらうため、登録した。</a:t>
            </a:r>
            <a:endParaRPr lang="ja-JP" altLang="en-US" sz="2800">
              <a:latin typeface="Meiryo UI"/>
              <a:ea typeface="Meiryo UI"/>
            </a:endParaRPr>
          </a:p>
          <a:p>
            <a:pPr eaLnBrk="1" fontAlgn="base" latinLnBrk="0" hangingPunct="1"/>
            <a:r>
              <a:rPr lang="ja-JP" altLang="en-US" sz="2800">
                <a:latin typeface="Meiryo UI"/>
                <a:ea typeface="Meiryo UI"/>
              </a:rPr>
              <a:t>占い師から、「運命の人とめぐり会える」などと言われ、</a:t>
            </a:r>
            <a:r>
              <a:rPr lang="ja-JP" altLang="en-US" sz="2800">
                <a:latin typeface="Meiryo UI"/>
                <a:ea typeface="Meiryo UI"/>
              </a:rPr>
              <a:t>やりとりするための有料ポイントを次々と購入し</a:t>
            </a:r>
            <a:r>
              <a:rPr lang="ja-JP" altLang="en-US" sz="2800">
                <a:latin typeface="Meiryo UI"/>
                <a:ea typeface="Meiryo UI"/>
              </a:rPr>
              <a:t>、50万円以上支払ってしまった。</a:t>
            </a:r>
            <a:endParaRPr lang="ja-JP" altLang="en-US" sz="2800">
              <a:latin typeface="Meiryo UI"/>
              <a:ea typeface="Meiryo UI"/>
            </a:endParaRPr>
          </a:p>
        </p:txBody>
      </p:sp>
      <p:sp>
        <p:nvSpPr>
          <p:cNvPr id="1608" name="テキスト ボックス 208"/>
          <p:cNvSpPr txBox="1">
            <a:spLocks noChangeArrowheads="1"/>
          </p:cNvSpPr>
          <p:nvPr/>
        </p:nvSpPr>
        <p:spPr>
          <a:xfrm>
            <a:off x="539750" y="7100887"/>
            <a:ext cx="8353425" cy="368300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609" name="テキスト ボックス 650"/>
          <p:cNvSpPr txBox="1">
            <a:spLocks noChangeArrowheads="1"/>
          </p:cNvSpPr>
          <p:nvPr/>
        </p:nvSpPr>
        <p:spPr>
          <a:xfrm>
            <a:off x="306909" y="4437001"/>
            <a:ext cx="8586270" cy="1814989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algn="just" eaLnBrk="1" fontAlgn="base" latinLnBrk="0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ja-JP" sz="2800" b="1" noProof="0" dirty="0" err="0">
                <a:solidFill>
                  <a:srgbClr val="10253F"/>
                </a:solidFill>
                <a:effectLst/>
                <a:latin typeface="Meiryo UI" pitchFamily="55" charset="-128"/>
                <a:ea typeface="Meiryo UI" pitchFamily="55" charset="-128"/>
              </a:rPr>
              <a:t>【</a:t>
            </a:r>
            <a:r>
              <a:rPr lang="ja-JP" altLang="en-US" sz="2800" b="1" noProof="0" dirty="0" err="0">
                <a:solidFill>
                  <a:srgbClr val="10253F"/>
                </a:solidFill>
                <a:effectLst/>
                <a:latin typeface="Meiryo UI" pitchFamily="55" charset="-128"/>
                <a:ea typeface="Meiryo UI" pitchFamily="55" charset="-128"/>
              </a:rPr>
              <a:t>アドバイス</a:t>
            </a:r>
            <a:r>
              <a:rPr lang="en-US" altLang="ja-JP" sz="2800" b="1" noProof="0" dirty="0" err="0">
                <a:solidFill>
                  <a:srgbClr val="10253F"/>
                </a:solidFill>
                <a:effectLst/>
                <a:latin typeface="Meiryo UI" pitchFamily="55" charset="-128"/>
                <a:ea typeface="Meiryo UI" pitchFamily="55" charset="-128"/>
              </a:rPr>
              <a:t>】</a:t>
            </a:r>
            <a:endParaRPr lang="ja-JP" altLang="en-US" sz="2800" b="1" noProof="0" dirty="0" err="0">
              <a:latin typeface="Meiryo UI" pitchFamily="55" charset="-128"/>
              <a:ea typeface="Meiryo UI" pitchFamily="55" charset="-128"/>
            </a:endParaRPr>
          </a:p>
          <a:p>
            <a:pPr algn="just" eaLnBrk="1" fontAlgn="base" latinLnBrk="0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2800" b="1" noProof="0" dirty="0" err="0">
                <a:latin typeface="Meiryo UI" pitchFamily="55" charset="-128"/>
                <a:ea typeface="Meiryo UI" pitchFamily="55" charset="-128"/>
              </a:rPr>
              <a:t>・気軽に個人情報を登録しない</a:t>
            </a:r>
            <a:endParaRPr lang="en-US" altLang="ja-JP" sz="2800" b="1" noProof="0" dirty="0" err="0">
              <a:latin typeface="Meiryo UI" pitchFamily="55" charset="-128"/>
              <a:ea typeface="Meiryo UI" pitchFamily="55" charset="-128"/>
            </a:endParaRPr>
          </a:p>
          <a:p>
            <a:pPr algn="just" eaLnBrk="1" fontAlgn="base" latinLnBrk="0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2800" b="1" noProof="0" dirty="0" err="0">
                <a:latin typeface="Meiryo UI" pitchFamily="55" charset="-128"/>
                <a:ea typeface="Meiryo UI" pitchFamily="55" charset="-128"/>
              </a:rPr>
              <a:t>・有料のやりとりに誘導するサイトもあるため、よく確認する</a:t>
            </a:r>
            <a:endParaRPr lang="en-US" altLang="ja-JP" sz="2800" b="1" noProof="0" dirty="0" err="0">
              <a:latin typeface="Meiryo UI" pitchFamily="55" charset="-128"/>
              <a:ea typeface="Meiryo UI" pitchFamily="55" charset="-128"/>
            </a:endParaRPr>
          </a:p>
          <a:p>
            <a:pPr algn="just" eaLnBrk="1" fontAlgn="base" latinLnBrk="0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ja-JP" sz="2800" b="1" noProof="0" dirty="0" err="0">
                <a:latin typeface="Meiryo UI" pitchFamily="55" charset="-128"/>
                <a:ea typeface="Meiryo UI" pitchFamily="55" charset="-128"/>
              </a:rPr>
              <a:t>・「不幸になる」などの占い師の言葉をうのみにしない</a:t>
            </a:r>
            <a:endParaRPr lang="en-US" altLang="ja-JP" sz="2800" b="1" noProof="0" dirty="0" err="0">
              <a:latin typeface="Meiryo UI" pitchFamily="55" charset="-128"/>
              <a:ea typeface="Meiryo UI" pitchFamily="55" charset="-128"/>
            </a:endParaRPr>
          </a:p>
        </p:txBody>
      </p:sp>
      <p:pic>
        <p:nvPicPr>
          <p:cNvPr id="1610" name="図 6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4326" y="1125000"/>
            <a:ext cx="3273434" cy="3751786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sp>
        <p:nvSpPr>
          <p:cNvPr id="1616" name="四角形 663"/>
          <p:cNvSpPr>
            <a:spLocks noChangeArrowheads="1"/>
          </p:cNvSpPr>
          <p:nvPr>
            <p:ph type="title" sz="full" idx="0"/>
          </p:nvPr>
        </p:nvSpPr>
        <p:spPr>
          <a:xfrm>
            <a:off x="0" y="2925000"/>
            <a:ext cx="9144000" cy="981075"/>
          </a:xfrm>
          <a:solidFill>
            <a:srgbClr val="90D7F0">
              <a:alpha val="50000"/>
            </a:srgbClr>
          </a:solidFill>
        </p:spPr>
        <p:txBody>
          <a:bodyPr vert="horz" wrap="square"/>
          <a:lstStyle/>
          <a:p>
            <a:pPr fontAlgn="base" latinLnBrk="0"/>
            <a:r>
              <a:rPr lang="ja-JP" altLang="en-US">
                <a:solidFill>
                  <a:schemeClr val="tx1"/>
                </a:solidFill>
                <a:ea typeface="Meiryo UI" pitchFamily="55" charset="-128"/>
              </a:rPr>
              <a:t>暮らしに必要な</a:t>
            </a:r>
            <a:r>
              <a:rPr lang="ja-JP" altLang="en-US" b="1">
                <a:solidFill>
                  <a:srgbClr val="FF5780"/>
                </a:solidFill>
                <a:effectLst/>
                <a:ea typeface="Meiryo UI" pitchFamily="55" charset="-128"/>
              </a:rPr>
              <a:t>お金</a:t>
            </a:r>
            <a:endParaRPr lang="ja-JP" altLang="en-US" b="1">
              <a:solidFill>
                <a:schemeClr val="tx1"/>
              </a:solidFill>
              <a:effectLst/>
              <a:ea typeface="Meiryo UI" pitchFamily="55" charset="-128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sp>
        <p:nvSpPr>
          <p:cNvPr id="1621" name="Rectangle 2"/>
          <p:cNvSpPr>
            <a:spLocks noGrp="1" noChangeArrowheads="1"/>
          </p:cNvSpPr>
          <p:nvPr>
            <p:ph type="title" sz="full" idx="4294967295"/>
          </p:nvPr>
        </p:nvSpPr>
        <p:spPr>
          <a:xfrm>
            <a:off x="0" y="0"/>
            <a:ext cx="9144000" cy="765175"/>
          </a:xfrm>
          <a:solidFill>
            <a:srgbClr val="0000C0"/>
          </a:solidFill>
        </p:spPr>
        <p:txBody>
          <a:bodyPr vert="horz" wrap="square" lIns="91440" tIns="45720" rIns="91440" bIns="45720" anchor="ctr"/>
          <a:lstStyle/>
          <a:p>
            <a:pPr eaLnBrk="1" fontAlgn="base" latinLnBrk="0" hangingPunct="1"/>
            <a:r>
              <a:rPr lang="ja-JP" altLang="en-US" sz="4000" b="1">
                <a:solidFill>
                  <a:schemeClr val="bg1"/>
                </a:solidFill>
                <a:effectLst/>
                <a:ea typeface="Meiryo UI" pitchFamily="55" charset="-128"/>
              </a:rPr>
              <a:t>暮らしとお金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1622" name="Rectangle 6"/>
          <p:cNvSpPr>
            <a:spLocks noChangeArrowheads="1"/>
          </p:cNvSpPr>
          <p:nvPr/>
        </p:nvSpPr>
        <p:spPr>
          <a:xfrm>
            <a:off x="0" y="1573212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pic>
        <p:nvPicPr>
          <p:cNvPr id="1623" name="_x367710936" descr="cif000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84575" y="3138487"/>
            <a:ext cx="1257300" cy="2122488"/>
          </a:xfrm>
          <a:prstGeom prst="rect">
            <a:avLst/>
          </a:prstGeom>
          <a:noFill/>
          <a:ln>
            <a:miter/>
          </a:ln>
        </p:spPr>
      </p:pic>
      <p:sp>
        <p:nvSpPr>
          <p:cNvPr id="1624" name="_x367719096"/>
          <p:cNvSpPr>
            <a:spLocks noChangeArrowheads="1"/>
          </p:cNvSpPr>
          <p:nvPr/>
        </p:nvSpPr>
        <p:spPr>
          <a:xfrm>
            <a:off x="6588125" y="4149725"/>
            <a:ext cx="1062037" cy="958850"/>
          </a:xfrm>
          <a:prstGeom prst="ellipse">
            <a:avLst/>
          </a:prstGeom>
          <a:solidFill>
            <a:srgbClr val="E9FFFF"/>
          </a:solidFill>
          <a:ln/>
        </p:spPr>
        <p:txBody>
          <a:bodyPr vert="horz" wrap="square" anchor="ctr"/>
          <a:lstStyle/>
          <a:p>
            <a:pPr algn="ctr" eaLnBrk="1" fontAlgn="base" latinLnBrk="0" hangingPunct="1"/>
            <a:r>
              <a:rPr lang="ja-JP" altLang="en-US" sz="1800" b="1">
                <a:solidFill>
                  <a:srgbClr val="385724"/>
                </a:solidFill>
                <a:effectLst/>
                <a:latin typeface="Meiryo UI" pitchFamily="55" charset="-128"/>
                <a:ea typeface="Meiryo UI" pitchFamily="55" charset="-128"/>
              </a:rPr>
              <a:t>税 金</a:t>
            </a:r>
          </a:p>
        </p:txBody>
      </p:sp>
      <p:sp>
        <p:nvSpPr>
          <p:cNvPr id="1625" name="_x369427888"/>
          <p:cNvSpPr>
            <a:spLocks noChangeArrowheads="1"/>
          </p:cNvSpPr>
          <p:nvPr/>
        </p:nvSpPr>
        <p:spPr>
          <a:xfrm>
            <a:off x="7524750" y="1844675"/>
            <a:ext cx="1058862" cy="1008062"/>
          </a:xfrm>
          <a:prstGeom prst="ellipse">
            <a:avLst/>
          </a:prstGeom>
          <a:solidFill>
            <a:srgbClr val="E9FFFF"/>
          </a:solidFill>
          <a:ln/>
        </p:spPr>
        <p:txBody>
          <a:bodyPr vert="horz" wrap="square" anchor="ctr"/>
          <a:lstStyle/>
          <a:p>
            <a:pPr algn="ctr" eaLnBrk="1" fontAlgn="base" latinLnBrk="0" hangingPunct="1"/>
            <a:r>
              <a:rPr lang="ja-JP" altLang="en-US" sz="1800" b="1">
                <a:solidFill>
                  <a:srgbClr val="385724"/>
                </a:solidFill>
                <a:effectLst/>
                <a:latin typeface="Meiryo UI" pitchFamily="55" charset="-128"/>
                <a:ea typeface="Meiryo UI" pitchFamily="55" charset="-128"/>
              </a:rPr>
              <a:t>食 費</a:t>
            </a:r>
          </a:p>
        </p:txBody>
      </p:sp>
      <p:sp>
        <p:nvSpPr>
          <p:cNvPr id="1626" name="_x369432048"/>
          <p:cNvSpPr>
            <a:spLocks noChangeArrowheads="1"/>
          </p:cNvSpPr>
          <p:nvPr/>
        </p:nvSpPr>
        <p:spPr>
          <a:xfrm>
            <a:off x="6516687" y="2852737"/>
            <a:ext cx="1155700" cy="1081088"/>
          </a:xfrm>
          <a:prstGeom prst="ellipse">
            <a:avLst/>
          </a:prstGeom>
          <a:solidFill>
            <a:srgbClr val="E9FFFF"/>
          </a:solidFill>
          <a:ln/>
        </p:spPr>
        <p:txBody>
          <a:bodyPr vert="horz" wrap="square" anchor="ctr"/>
          <a:lstStyle/>
          <a:p>
            <a:pPr algn="ctr" eaLnBrk="1" fontAlgn="base" latinLnBrk="0" hangingPunct="1"/>
            <a:r>
              <a:rPr lang="ja-JP" altLang="en-US" sz="1800" b="1">
                <a:solidFill>
                  <a:srgbClr val="385724"/>
                </a:solidFill>
                <a:effectLst/>
                <a:latin typeface="Meiryo UI" pitchFamily="55" charset="-128"/>
                <a:ea typeface="Meiryo UI" pitchFamily="55" charset="-128"/>
              </a:rPr>
              <a:t>水道代</a:t>
            </a:r>
          </a:p>
        </p:txBody>
      </p:sp>
      <p:sp>
        <p:nvSpPr>
          <p:cNvPr id="1627" name="Rectangle 42"/>
          <p:cNvSpPr>
            <a:spLocks noChangeArrowheads="1"/>
          </p:cNvSpPr>
          <p:nvPr/>
        </p:nvSpPr>
        <p:spPr>
          <a:xfrm>
            <a:off x="1587" y="1263650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628" name="Rectangle 44"/>
          <p:cNvSpPr>
            <a:spLocks noChangeArrowheads="1"/>
          </p:cNvSpPr>
          <p:nvPr/>
        </p:nvSpPr>
        <p:spPr>
          <a:xfrm>
            <a:off x="1587" y="1263650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629" name="_x369463248"/>
          <p:cNvSpPr>
            <a:spLocks noChangeArrowheads="1"/>
          </p:cNvSpPr>
          <p:nvPr/>
        </p:nvSpPr>
        <p:spPr>
          <a:xfrm>
            <a:off x="6227762" y="1773237"/>
            <a:ext cx="1044575" cy="979488"/>
          </a:xfrm>
          <a:prstGeom prst="ellipse">
            <a:avLst/>
          </a:prstGeom>
          <a:solidFill>
            <a:srgbClr val="E9FFFF"/>
          </a:solidFill>
          <a:ln/>
        </p:spPr>
        <p:txBody>
          <a:bodyPr vert="horz" wrap="square" anchor="ctr"/>
          <a:lstStyle/>
          <a:p>
            <a:pPr algn="ctr" eaLnBrk="1" fontAlgn="base" latinLnBrk="0" hangingPunct="1"/>
            <a:r>
              <a:rPr lang="ja-JP" altLang="en-US" sz="1800" b="1">
                <a:solidFill>
                  <a:srgbClr val="385724"/>
                </a:solidFill>
                <a:effectLst/>
                <a:latin typeface="Meiryo UI" pitchFamily="55" charset="-128"/>
                <a:ea typeface="Meiryo UI" pitchFamily="55" charset="-128"/>
              </a:rPr>
              <a:t>家 賃</a:t>
            </a:r>
          </a:p>
        </p:txBody>
      </p:sp>
      <p:sp>
        <p:nvSpPr>
          <p:cNvPr id="1630" name="_x369441568"/>
          <p:cNvSpPr>
            <a:spLocks noChangeArrowheads="1"/>
          </p:cNvSpPr>
          <p:nvPr/>
        </p:nvSpPr>
        <p:spPr>
          <a:xfrm>
            <a:off x="5219700" y="2924175"/>
            <a:ext cx="1160462" cy="1027112"/>
          </a:xfrm>
          <a:prstGeom prst="ellipse">
            <a:avLst/>
          </a:prstGeom>
          <a:solidFill>
            <a:srgbClr val="E9FFFF"/>
          </a:solidFill>
          <a:ln/>
        </p:spPr>
        <p:txBody>
          <a:bodyPr vert="horz" wrap="square" anchor="ctr"/>
          <a:lstStyle/>
          <a:p>
            <a:pPr algn="ctr" eaLnBrk="1" fontAlgn="base" latinLnBrk="0" hangingPunct="1"/>
            <a:r>
              <a:rPr lang="ja-JP" altLang="en-US" sz="1800" b="1">
                <a:solidFill>
                  <a:srgbClr val="385724"/>
                </a:solidFill>
                <a:effectLst/>
                <a:latin typeface="Meiryo UI" pitchFamily="55" charset="-128"/>
                <a:ea typeface="Meiryo UI" pitchFamily="55" charset="-128"/>
              </a:rPr>
              <a:t>電気代</a:t>
            </a:r>
          </a:p>
        </p:txBody>
      </p:sp>
      <p:sp>
        <p:nvSpPr>
          <p:cNvPr id="1631" name="_x369459888"/>
          <p:cNvSpPr>
            <a:spLocks noChangeArrowheads="1"/>
          </p:cNvSpPr>
          <p:nvPr/>
        </p:nvSpPr>
        <p:spPr>
          <a:xfrm>
            <a:off x="7740650" y="4149725"/>
            <a:ext cx="1104900" cy="1044575"/>
          </a:xfrm>
          <a:prstGeom prst="ellipse">
            <a:avLst/>
          </a:prstGeom>
          <a:solidFill>
            <a:srgbClr val="E9FFFF"/>
          </a:solidFill>
          <a:ln/>
        </p:spPr>
        <p:txBody>
          <a:bodyPr vert="horz" wrap="square" anchor="ctr"/>
          <a:lstStyle/>
          <a:p>
            <a:pPr algn="ctr" eaLnBrk="1" fontAlgn="base" latinLnBrk="0" hangingPunct="1"/>
            <a:r>
              <a:rPr lang="ja-JP" altLang="en-US" sz="1600" b="1">
                <a:solidFill>
                  <a:srgbClr val="385724"/>
                </a:solidFill>
                <a:effectLst/>
                <a:latin typeface="Meiryo UI" pitchFamily="55" charset="-128"/>
                <a:ea typeface="Meiryo UI" pitchFamily="55" charset="-128"/>
              </a:rPr>
              <a:t>社会</a:t>
            </a:r>
            <a:endParaRPr lang="ja-JP" altLang="en-US" sz="1600">
              <a:latin typeface="Meiryo UI" pitchFamily="55" charset="-128"/>
              <a:ea typeface="Meiryo UI" pitchFamily="55" charset="-128"/>
            </a:endParaRPr>
          </a:p>
          <a:p>
            <a:pPr algn="ctr" eaLnBrk="1" fontAlgn="base" latinLnBrk="0" hangingPunct="1"/>
            <a:r>
              <a:rPr lang="ja-JP" altLang="en-US" sz="1600" b="1">
                <a:solidFill>
                  <a:srgbClr val="385724"/>
                </a:solidFill>
                <a:effectLst/>
                <a:latin typeface="Meiryo UI" pitchFamily="55" charset="-128"/>
                <a:ea typeface="Meiryo UI" pitchFamily="55" charset="-128"/>
              </a:rPr>
              <a:t>保険料</a:t>
            </a:r>
          </a:p>
        </p:txBody>
      </p:sp>
      <p:sp>
        <p:nvSpPr>
          <p:cNvPr id="1632" name="_x369441008"/>
          <p:cNvSpPr>
            <a:spLocks noChangeArrowheads="1"/>
          </p:cNvSpPr>
          <p:nvPr/>
        </p:nvSpPr>
        <p:spPr>
          <a:xfrm>
            <a:off x="323850" y="4365625"/>
            <a:ext cx="2303462" cy="441325"/>
          </a:xfrm>
          <a:prstGeom prst="rect">
            <a:avLst/>
          </a:prstGeom>
          <a:noFill/>
          <a:ln>
            <a:miter/>
          </a:ln>
        </p:spPr>
        <p:txBody>
          <a:bodyPr vert="horz" wrap="square" anchor="ctr"/>
          <a:lstStyle/>
          <a:p>
            <a:pPr algn="ctr" eaLnBrk="1" fontAlgn="base" latinLnBrk="0" hangingPunct="1"/>
            <a:r>
              <a:rPr lang="ja-JP" altLang="en-US" sz="2000">
                <a:solidFill>
                  <a:srgbClr val="000000"/>
                </a:solidFill>
                <a:effectLst/>
                <a:latin typeface="Meiryo UI" pitchFamily="55" charset="-128"/>
                <a:ea typeface="Meiryo UI" pitchFamily="55" charset="-128"/>
              </a:rPr>
              <a:t>働いて収入を得る。</a:t>
            </a:r>
          </a:p>
        </p:txBody>
      </p:sp>
      <p:sp>
        <p:nvSpPr>
          <p:cNvPr id="1633" name="Text Box 56"/>
          <p:cNvSpPr txBox="1">
            <a:spLocks noChangeArrowheads="1"/>
          </p:cNvSpPr>
          <p:nvPr/>
        </p:nvSpPr>
        <p:spPr>
          <a:xfrm>
            <a:off x="0" y="5061307"/>
            <a:ext cx="4103688" cy="1199436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/>
            <a:r>
              <a:rPr lang="ja-JP" altLang="en-US" sz="2400">
                <a:latin typeface="Meiryo UI" pitchFamily="55" charset="-128"/>
                <a:ea typeface="Meiryo UI" pitchFamily="55" charset="-128"/>
              </a:rPr>
              <a:t>静岡県内の初任給</a:t>
            </a:r>
          </a:p>
          <a:p>
            <a:pPr eaLnBrk="1" fontAlgn="base" latinLnBrk="0" hangingPunct="1"/>
            <a:r>
              <a:rPr lang="ja-JP" altLang="en-US" sz="2400">
                <a:latin typeface="Meiryo UI" pitchFamily="55" charset="-128"/>
                <a:ea typeface="Meiryo UI" pitchFamily="55" charset="-128"/>
              </a:rPr>
              <a:t>　</a:t>
            </a:r>
            <a:r>
              <a:rPr lang="ja-JP" altLang="en-US" sz="2400" b="1">
                <a:solidFill>
                  <a:srgbClr val="0000FF"/>
                </a:solidFill>
                <a:effectLst/>
                <a:latin typeface="Meiryo UI" pitchFamily="55" charset="-128"/>
                <a:ea typeface="Meiryo UI" pitchFamily="55" charset="-128"/>
              </a:rPr>
              <a:t>大卒　26</a:t>
            </a:r>
            <a:r>
              <a:rPr lang="ja-JP" altLang="en-US" sz="2400" b="1">
                <a:solidFill>
                  <a:srgbClr val="0000FF"/>
                </a:solidFill>
                <a:effectLst/>
                <a:latin typeface="Meiryo UI" pitchFamily="55" charset="-128"/>
                <a:ea typeface="Meiryo UI" pitchFamily="55" charset="-128"/>
              </a:rPr>
              <a:t>万１千円</a:t>
            </a:r>
            <a:r>
              <a:rPr lang="en-US" altLang="ja-JP" sz="2400" b="1">
                <a:solidFill>
                  <a:srgbClr val="0000FF"/>
                </a:solidFill>
                <a:effectLst/>
                <a:latin typeface="Meiryo UI" pitchFamily="55" charset="-128"/>
                <a:ea typeface="Meiryo UI" pitchFamily="55" charset="-128"/>
              </a:rPr>
              <a:t>/</a:t>
            </a:r>
            <a:r>
              <a:rPr lang="ja-JP" altLang="en-US" sz="2400" b="1">
                <a:solidFill>
                  <a:srgbClr val="0000FF"/>
                </a:solidFill>
                <a:effectLst/>
                <a:latin typeface="Meiryo UI" pitchFamily="55" charset="-128"/>
                <a:ea typeface="Meiryo UI" pitchFamily="55" charset="-128"/>
              </a:rPr>
              <a:t>月　</a:t>
            </a:r>
          </a:p>
          <a:p>
            <a:pPr eaLnBrk="1" fontAlgn="base" latinLnBrk="0" hangingPunct="1"/>
            <a:r>
              <a:rPr lang="ja-JP" altLang="en-US" sz="2400" b="1">
                <a:solidFill>
                  <a:srgbClr val="0000FF"/>
                </a:solidFill>
                <a:effectLst/>
                <a:latin typeface="Meiryo UI" pitchFamily="55" charset="-128"/>
                <a:ea typeface="Meiryo UI" pitchFamily="55" charset="-128"/>
              </a:rPr>
              <a:t>　高卒　21</a:t>
            </a:r>
            <a:r>
              <a:rPr lang="ja-JP" altLang="en-US" sz="2400" b="1">
                <a:solidFill>
                  <a:srgbClr val="0000FF"/>
                </a:solidFill>
                <a:effectLst/>
                <a:latin typeface="Meiryo UI" pitchFamily="55" charset="-128"/>
                <a:ea typeface="Meiryo UI" pitchFamily="55" charset="-128"/>
              </a:rPr>
              <a:t>万６千円/月</a:t>
            </a:r>
          </a:p>
        </p:txBody>
      </p:sp>
      <p:sp>
        <p:nvSpPr>
          <p:cNvPr id="1634" name="_x369434608"/>
          <p:cNvSpPr>
            <a:spLocks noChangeArrowheads="1"/>
          </p:cNvSpPr>
          <p:nvPr/>
        </p:nvSpPr>
        <p:spPr>
          <a:xfrm>
            <a:off x="2555875" y="1052512"/>
            <a:ext cx="3281362" cy="1647825"/>
          </a:xfrm>
          <a:prstGeom prst="cloudCallout">
            <a:avLst>
              <a:gd name="adj1" fmla="val -2181"/>
              <a:gd name="adj2" fmla="val 74074"/>
            </a:avLst>
          </a:prstGeom>
          <a:solidFill>
            <a:srgbClr val="FFFFFF"/>
          </a:solidFill>
          <a:ln w="12700">
            <a:solidFill>
              <a:sysClr val="windowText" lastClr="000000"/>
            </a:solidFill>
          </a:ln>
        </p:spPr>
        <p:txBody>
          <a:bodyPr vert="horz" wrap="square" anchor="ctr"/>
          <a:lstStyle/>
          <a:p>
            <a:pPr eaLnBrk="1" fontAlgn="base" latinLnBrk="0" hangingPunct="1"/>
            <a:endParaRPr lang="ja-JP" altLang="en-US" sz="2000">
              <a:ea typeface="Meiryo UI" pitchFamily="55" charset="-128"/>
            </a:endParaRPr>
          </a:p>
        </p:txBody>
      </p:sp>
      <p:sp>
        <p:nvSpPr>
          <p:cNvPr id="1635" name="Text Box 57"/>
          <p:cNvSpPr txBox="1">
            <a:spLocks noChangeArrowheads="1"/>
          </p:cNvSpPr>
          <p:nvPr/>
        </p:nvSpPr>
        <p:spPr>
          <a:xfrm>
            <a:off x="539750" y="1196975"/>
            <a:ext cx="1657350" cy="457200"/>
          </a:xfrm>
          <a:prstGeom prst="rect">
            <a:avLst/>
          </a:prstGeom>
          <a:solidFill>
            <a:srgbClr val="FF5780"/>
          </a:solidFill>
          <a:ln>
            <a:miter/>
          </a:ln>
        </p:spPr>
        <p:txBody>
          <a:bodyPr vert="horz" wrap="square">
            <a:spAutoFit/>
          </a:bodyPr>
          <a:lstStyle/>
          <a:p>
            <a:pPr algn="ctr" eaLnBrk="1" fontAlgn="base" latinLnBrk="0" hangingPunct="1">
              <a:spcBef>
                <a:spcPct val="50000"/>
              </a:spcBef>
            </a:pPr>
            <a:r>
              <a:rPr lang="ja-JP" altLang="en-US" sz="2400" b="1">
                <a:ea typeface="Meiryo UI" pitchFamily="55" charset="-128"/>
              </a:rPr>
              <a:t>収入</a:t>
            </a:r>
          </a:p>
        </p:txBody>
      </p:sp>
      <p:sp>
        <p:nvSpPr>
          <p:cNvPr id="1636" name="Text Box 58"/>
          <p:cNvSpPr txBox="1">
            <a:spLocks noChangeArrowheads="1"/>
          </p:cNvSpPr>
          <p:nvPr/>
        </p:nvSpPr>
        <p:spPr>
          <a:xfrm>
            <a:off x="6443676" y="1044265"/>
            <a:ext cx="1653750" cy="460772"/>
          </a:xfrm>
          <a:prstGeom prst="rect">
            <a:avLst/>
          </a:prstGeom>
          <a:solidFill>
            <a:srgbClr val="FF5780"/>
          </a:solidFill>
          <a:ln>
            <a:miter/>
          </a:ln>
        </p:spPr>
        <p:txBody>
          <a:bodyPr vert="horz" wrap="square">
            <a:spAutoFit/>
          </a:bodyPr>
          <a:lstStyle/>
          <a:p>
            <a:pPr algn="ctr" eaLnBrk="1" fontAlgn="base" latinLnBrk="0" hangingPunct="1">
              <a:spcBef>
                <a:spcPct val="50000"/>
              </a:spcBef>
            </a:pPr>
            <a:r>
              <a:rPr lang="ja-JP" altLang="en-US" sz="2400" b="1">
                <a:ea typeface="Meiryo UI" pitchFamily="55" charset="-128"/>
              </a:rPr>
              <a:t>支出</a:t>
            </a:r>
          </a:p>
        </p:txBody>
      </p:sp>
      <p:sp>
        <p:nvSpPr>
          <p:cNvPr id="1637" name="_x369434128"/>
          <p:cNvSpPr>
            <a:spLocks noChangeArrowheads="1"/>
          </p:cNvSpPr>
          <p:nvPr/>
        </p:nvSpPr>
        <p:spPr>
          <a:xfrm>
            <a:off x="7812087" y="2997200"/>
            <a:ext cx="1087438" cy="1022350"/>
          </a:xfrm>
          <a:prstGeom prst="ellipse">
            <a:avLst/>
          </a:prstGeom>
          <a:solidFill>
            <a:srgbClr val="E9FFFF"/>
          </a:solidFill>
          <a:ln/>
        </p:spPr>
        <p:txBody>
          <a:bodyPr vert="horz" wrap="square" anchor="ctr"/>
          <a:lstStyle/>
          <a:p>
            <a:pPr algn="ctr" eaLnBrk="1" fontAlgn="base" latinLnBrk="0" hangingPunct="1"/>
            <a:r>
              <a:rPr lang="ja-JP" altLang="en-US" sz="1800" b="1">
                <a:solidFill>
                  <a:srgbClr val="385724"/>
                </a:solidFill>
                <a:effectLst/>
                <a:latin typeface="Meiryo UI" pitchFamily="55" charset="-128"/>
                <a:ea typeface="Meiryo UI" pitchFamily="55" charset="-128"/>
              </a:rPr>
              <a:t>ガス代</a:t>
            </a:r>
          </a:p>
        </p:txBody>
      </p:sp>
      <p:sp>
        <p:nvSpPr>
          <p:cNvPr id="1638" name="Text Box 56"/>
          <p:cNvSpPr txBox="1">
            <a:spLocks noChangeArrowheads="1"/>
          </p:cNvSpPr>
          <p:nvPr/>
        </p:nvSpPr>
        <p:spPr>
          <a:xfrm>
            <a:off x="5499100" y="5108575"/>
            <a:ext cx="3651250" cy="830104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/>
            <a:r>
              <a:rPr lang="ja-JP" altLang="en-US" sz="2400">
                <a:latin typeface="Meiryo UI" pitchFamily="55" charset="-128"/>
                <a:ea typeface="Meiryo UI" pitchFamily="55" charset="-128"/>
              </a:rPr>
              <a:t>平均消費支出</a:t>
            </a:r>
            <a:endParaRPr lang="en-US" altLang="ja-JP" sz="1600">
              <a:latin typeface="Meiryo UI" pitchFamily="55" charset="-128"/>
              <a:ea typeface="Meiryo UI" pitchFamily="55" charset="-128"/>
            </a:endParaRPr>
          </a:p>
          <a:p>
            <a:pPr algn="ctr" eaLnBrk="1" fontAlgn="base" latinLnBrk="0" hangingPunct="1"/>
            <a:r>
              <a:rPr lang="ja-JP" altLang="en-US" sz="2400" b="1">
                <a:solidFill>
                  <a:srgbClr val="0000C0"/>
                </a:solidFill>
                <a:effectLst/>
                <a:latin typeface="Meiryo UI" pitchFamily="55" charset="-128"/>
                <a:ea typeface="Meiryo UI" pitchFamily="55" charset="-128"/>
              </a:rPr>
              <a:t>1人暮らし17</a:t>
            </a:r>
            <a:r>
              <a:rPr lang="ja-JP" altLang="en-US" sz="2400" b="1">
                <a:solidFill>
                  <a:srgbClr val="0000C0"/>
                </a:solidFill>
                <a:effectLst/>
                <a:latin typeface="Meiryo UI" pitchFamily="55" charset="-128"/>
                <a:ea typeface="Meiryo UI" pitchFamily="55" charset="-128"/>
              </a:rPr>
              <a:t>万3</a:t>
            </a:r>
            <a:r>
              <a:rPr lang="ja-JP" altLang="en-US" sz="2400" b="1">
                <a:solidFill>
                  <a:srgbClr val="0000C0"/>
                </a:solidFill>
                <a:effectLst/>
                <a:latin typeface="Meiryo UI" pitchFamily="55" charset="-128"/>
                <a:ea typeface="Meiryo UI" pitchFamily="55" charset="-128"/>
              </a:rPr>
              <a:t>千円/月</a:t>
            </a:r>
          </a:p>
        </p:txBody>
      </p:sp>
      <p:sp>
        <p:nvSpPr>
          <p:cNvPr id="1639" name="Text Box 56"/>
          <p:cNvSpPr txBox="1">
            <a:spLocks noChangeArrowheads="1"/>
          </p:cNvSpPr>
          <p:nvPr/>
        </p:nvSpPr>
        <p:spPr>
          <a:xfrm>
            <a:off x="3516312" y="5523627"/>
            <a:ext cx="1895475" cy="706993"/>
          </a:xfrm>
          <a:prstGeom prst="rect">
            <a:avLst/>
          </a:prstGeom>
          <a:noFill/>
          <a:ln w="9525">
            <a:solidFill>
              <a:srgbClr val="FF0000"/>
            </a:solidFill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/>
            <a:r>
              <a:rPr lang="ja-JP" altLang="en-US" sz="2000" b="1">
                <a:solidFill>
                  <a:srgbClr val="FF0000"/>
                </a:solidFill>
                <a:effectLst/>
                <a:latin typeface="Meiryo UI" pitchFamily="55" charset="-128"/>
                <a:ea typeface="Meiryo UI" pitchFamily="55" charset="-128"/>
              </a:rPr>
              <a:t>４万３千円</a:t>
            </a:r>
            <a:endParaRPr lang="en-US" altLang="ja-JP" sz="2000" b="1">
              <a:solidFill>
                <a:srgbClr val="FF0000"/>
              </a:solidFill>
              <a:effectLst/>
              <a:latin typeface="Meiryo UI" pitchFamily="55" charset="-128"/>
              <a:ea typeface="Meiryo UI" pitchFamily="55" charset="-128"/>
            </a:endParaRPr>
          </a:p>
          <a:p>
            <a:pPr eaLnBrk="1" fontAlgn="base" latinLnBrk="0" hangingPunct="1"/>
            <a:r>
              <a:rPr lang="ja-JP" altLang="en-US" sz="2000" b="1">
                <a:solidFill>
                  <a:srgbClr val="FF0000"/>
                </a:solidFill>
                <a:effectLst/>
                <a:latin typeface="Meiryo UI" pitchFamily="55" charset="-128"/>
                <a:ea typeface="Meiryo UI" pitchFamily="55" charset="-128"/>
              </a:rPr>
              <a:t>　～８</a:t>
            </a:r>
            <a:r>
              <a:rPr lang="ja-JP" altLang="en-US" sz="2000" b="1">
                <a:solidFill>
                  <a:srgbClr val="FF0000"/>
                </a:solidFill>
                <a:effectLst/>
                <a:latin typeface="Meiryo UI" pitchFamily="55" charset="-128"/>
                <a:ea typeface="Meiryo UI" pitchFamily="55" charset="-128"/>
              </a:rPr>
              <a:t>万８千円</a:t>
            </a:r>
          </a:p>
        </p:txBody>
      </p:sp>
      <p:sp>
        <p:nvSpPr>
          <p:cNvPr id="1640" name="テキスト 32"/>
          <p:cNvSpPr txBox="1">
            <a:spLocks noChangeArrowheads="1"/>
          </p:cNvSpPr>
          <p:nvPr/>
        </p:nvSpPr>
        <p:spPr>
          <a:xfrm>
            <a:off x="3132137" y="1268412"/>
            <a:ext cx="2663825" cy="1187450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/>
            <a:r>
              <a:rPr lang="ja-JP" altLang="en-US" sz="2400">
                <a:ea typeface="Meiryo UI" pitchFamily="55" charset="-128"/>
              </a:rPr>
              <a:t>好きなように</a:t>
            </a:r>
          </a:p>
          <a:p>
            <a:pPr eaLnBrk="1" fontAlgn="base" latinLnBrk="0" hangingPunct="1"/>
            <a:r>
              <a:rPr lang="ja-JP" altLang="en-US" sz="2400">
                <a:ea typeface="Meiryo UI" pitchFamily="55" charset="-128"/>
              </a:rPr>
              <a:t>使えるお金は</a:t>
            </a:r>
          </a:p>
          <a:p>
            <a:pPr eaLnBrk="1" fontAlgn="base" latinLnBrk="0" hangingPunct="1"/>
            <a:r>
              <a:rPr lang="ja-JP" altLang="en-US" sz="2400">
                <a:ea typeface="Meiryo UI" pitchFamily="55" charset="-128"/>
              </a:rPr>
              <a:t>意外と少ない</a:t>
            </a:r>
            <a:r>
              <a:rPr lang="en-US" altLang="ja-JP" sz="2400">
                <a:ea typeface="Meiryo UI" pitchFamily="55" charset="-128"/>
              </a:rPr>
              <a:t>!?</a:t>
            </a:r>
          </a:p>
        </p:txBody>
      </p:sp>
      <p:sp>
        <p:nvSpPr>
          <p:cNvPr id="1641" name="Text Box 7"/>
          <p:cNvSpPr txBox="1">
            <a:spLocks noChangeArrowheads="1"/>
          </p:cNvSpPr>
          <p:nvPr/>
        </p:nvSpPr>
        <p:spPr>
          <a:xfrm>
            <a:off x="6350" y="6335673"/>
            <a:ext cx="9144000" cy="522327"/>
          </a:xfrm>
          <a:prstGeom prst="rect">
            <a:avLst/>
          </a:prstGeom>
          <a:noFill/>
          <a:ln>
            <a:prstDash val="dash"/>
            <a:miter/>
          </a:ln>
        </p:spPr>
        <p:txBody>
          <a:bodyPr vert="horz" wrap="square">
            <a:spAutoFit/>
          </a:bodyPr>
          <a:lstStyle/>
          <a:p>
            <a:pPr algn="ctr" eaLnBrk="1" fontAlgn="base" latinLnBrk="0" hangingPunct="1"/>
            <a:r>
              <a:rPr lang="en-US" altLang="ja-JP" sz="1400">
                <a:latin typeface="Meiryo UI" pitchFamily="55" charset="-128"/>
                <a:ea typeface="Meiryo UI" pitchFamily="55" charset="-128"/>
              </a:rPr>
              <a:t>(</a:t>
            </a:r>
            <a:r>
              <a:rPr lang="ja-JP" altLang="en-US" sz="1400">
                <a:latin typeface="Meiryo UI" pitchFamily="55" charset="-128"/>
                <a:ea typeface="Meiryo UI" pitchFamily="55" charset="-128"/>
              </a:rPr>
              <a:t>出典</a:t>
            </a:r>
            <a:r>
              <a:rPr lang="en-US" altLang="ja-JP" sz="1400">
                <a:latin typeface="Meiryo UI" pitchFamily="55" charset="-128"/>
                <a:ea typeface="Meiryo UI" pitchFamily="55" charset="-128"/>
              </a:rPr>
              <a:t>)</a:t>
            </a:r>
            <a:r>
              <a:rPr lang="en-US" altLang="ja-JP" sz="1400">
                <a:latin typeface="Meiryo UI" pitchFamily="55" charset="-128"/>
                <a:ea typeface="Meiryo UI" pitchFamily="55" charset="-128"/>
              </a:rPr>
              <a:t>静岡労働局 学卒初任給情報（令和８年3月卒）</a:t>
            </a:r>
          </a:p>
          <a:p>
            <a:pPr algn="ctr" eaLnBrk="1" fontAlgn="base" latinLnBrk="0" hangingPunct="1"/>
            <a:r>
              <a:rPr lang="en-US" altLang="ja-JP" sz="1400">
                <a:latin typeface="Meiryo UI" pitchFamily="55" charset="-128"/>
                <a:ea typeface="Meiryo UI" pitchFamily="55" charset="-128"/>
              </a:rPr>
              <a:t> </a:t>
            </a:r>
            <a:r>
              <a:rPr lang="en-US" altLang="ja-JP" sz="1400">
                <a:latin typeface="Meiryo UI" pitchFamily="55" charset="-128"/>
                <a:ea typeface="Meiryo UI" pitchFamily="55" charset="-128"/>
              </a:rPr>
              <a:t> </a:t>
            </a:r>
            <a:r>
              <a:rPr lang="en-US" altLang="ja-JP" sz="1400">
                <a:latin typeface="Meiryo UI" pitchFamily="55" charset="-128"/>
                <a:ea typeface="Meiryo UI" pitchFamily="55" charset="-128"/>
              </a:rPr>
              <a:t> </a:t>
            </a:r>
            <a:r>
              <a:rPr lang="en-US" altLang="ja-JP" sz="1400">
                <a:latin typeface="Meiryo UI" pitchFamily="55" charset="-128"/>
                <a:ea typeface="Meiryo UI" pitchFamily="55" charset="-128"/>
              </a:rPr>
              <a:t>　</a:t>
            </a:r>
            <a:r>
              <a:rPr lang="en-US" altLang="ja-JP" sz="1400">
                <a:latin typeface="Meiryo UI" pitchFamily="55" charset="-128"/>
                <a:ea typeface="Meiryo UI" pitchFamily="55" charset="-128"/>
              </a:rPr>
              <a:t>　</a:t>
            </a:r>
            <a:r>
              <a:rPr lang="en-US" altLang="ja-JP" sz="1400">
                <a:latin typeface="Meiryo UI" pitchFamily="55" charset="-128"/>
                <a:ea typeface="Meiryo UI" pitchFamily="55" charset="-128"/>
              </a:rPr>
              <a:t>　</a:t>
            </a:r>
            <a:r>
              <a:rPr lang="en-US" altLang="ja-JP" sz="1400">
                <a:latin typeface="Meiryo UI" pitchFamily="55" charset="-128"/>
                <a:ea typeface="Meiryo UI" pitchFamily="55" charset="-128"/>
              </a:rPr>
              <a:t>　</a:t>
            </a:r>
            <a:r>
              <a:rPr lang="en-US" altLang="ja-JP" sz="1400">
                <a:latin typeface="Meiryo UI" pitchFamily="55" charset="-128"/>
                <a:ea typeface="Meiryo UI" pitchFamily="55" charset="-128"/>
              </a:rPr>
              <a:t>　</a:t>
            </a:r>
            <a:r>
              <a:rPr lang="en-US" altLang="ja-JP" sz="1400">
                <a:latin typeface="Meiryo UI" pitchFamily="55" charset="-128"/>
                <a:ea typeface="Meiryo UI" pitchFamily="55" charset="-128"/>
              </a:rPr>
              <a:t>　</a:t>
            </a:r>
            <a:r>
              <a:rPr lang="en-US" altLang="ja-JP" sz="1400">
                <a:latin typeface="Meiryo UI" pitchFamily="55" charset="-128"/>
                <a:ea typeface="Meiryo UI" pitchFamily="55" charset="-128"/>
              </a:rPr>
              <a:t>　</a:t>
            </a:r>
            <a:r>
              <a:rPr lang="en-US" altLang="ja-JP" sz="1400">
                <a:latin typeface="Meiryo UI" pitchFamily="55" charset="-128"/>
                <a:ea typeface="Meiryo UI" pitchFamily="55" charset="-128"/>
              </a:rPr>
              <a:t>　</a:t>
            </a:r>
            <a:r>
              <a:rPr lang="en-US" altLang="ja-JP" sz="1400">
                <a:latin typeface="Meiryo UI" pitchFamily="55" charset="-128"/>
                <a:ea typeface="Meiryo UI" pitchFamily="55" charset="-128"/>
              </a:rPr>
              <a:t>　</a:t>
            </a:r>
            <a:r>
              <a:rPr lang="en-US" altLang="ja-JP" sz="1400">
                <a:latin typeface="Meiryo UI" pitchFamily="55" charset="-128"/>
                <a:ea typeface="Meiryo UI" pitchFamily="55" charset="-128"/>
              </a:rPr>
              <a:t>　</a:t>
            </a:r>
            <a:r>
              <a:rPr lang="en-US" altLang="ja-JP" sz="1400">
                <a:latin typeface="Meiryo UI" pitchFamily="55" charset="-128"/>
                <a:ea typeface="Meiryo UI" pitchFamily="55" charset="-128"/>
              </a:rPr>
              <a:t>　</a:t>
            </a:r>
            <a:r>
              <a:rPr lang="en-US" altLang="ja-JP" sz="1400">
                <a:latin typeface="Meiryo UI" pitchFamily="55" charset="-128"/>
                <a:ea typeface="Meiryo UI" pitchFamily="55" charset="-128"/>
              </a:rPr>
              <a:t>　</a:t>
            </a:r>
            <a:r>
              <a:rPr lang="en-US" altLang="ja-JP" sz="1400">
                <a:latin typeface="Meiryo UI" pitchFamily="55" charset="-128"/>
                <a:ea typeface="Meiryo UI" pitchFamily="55" charset="-128"/>
              </a:rPr>
              <a:t>　</a:t>
            </a:r>
            <a:r>
              <a:rPr lang="en-US" altLang="ja-JP" sz="1400">
                <a:latin typeface="Meiryo UI" pitchFamily="55" charset="-128"/>
                <a:ea typeface="Meiryo UI" pitchFamily="55" charset="-128"/>
              </a:rPr>
              <a:t>　</a:t>
            </a:r>
            <a:r>
              <a:rPr lang="en-US" altLang="ja-JP" sz="1400">
                <a:latin typeface="Meiryo UI" pitchFamily="55" charset="-128"/>
                <a:ea typeface="Meiryo UI" pitchFamily="55" charset="-128"/>
              </a:rPr>
              <a:t>　</a:t>
            </a:r>
            <a:r>
              <a:rPr lang="en-US" altLang="ja-JP" sz="1400">
                <a:latin typeface="Meiryo UI" pitchFamily="55" charset="-128"/>
                <a:ea typeface="Meiryo UI" pitchFamily="55" charset="-128"/>
              </a:rPr>
              <a:t>　</a:t>
            </a:r>
            <a:r>
              <a:rPr lang="en-US" altLang="ja-JP" sz="1400">
                <a:latin typeface="Meiryo UI" pitchFamily="55" charset="-128"/>
                <a:ea typeface="Meiryo UI" pitchFamily="55" charset="-128"/>
              </a:rPr>
              <a:t>　</a:t>
            </a:r>
            <a:r>
              <a:rPr lang="en-US" altLang="ja-JP" sz="1400">
                <a:latin typeface="Meiryo UI" pitchFamily="55" charset="-128"/>
                <a:ea typeface="Meiryo UI" pitchFamily="55" charset="-128"/>
              </a:rPr>
              <a:t>　</a:t>
            </a:r>
            <a:r>
              <a:rPr lang="en-US" altLang="ja-JP" sz="1400">
                <a:latin typeface="Meiryo UI" pitchFamily="55" charset="-128"/>
                <a:ea typeface="Meiryo UI" pitchFamily="55" charset="-128"/>
              </a:rPr>
              <a:t>　</a:t>
            </a:r>
            <a:r>
              <a:rPr lang="en-US" altLang="ja-JP" sz="1400">
                <a:latin typeface="Meiryo UI" pitchFamily="55" charset="-128"/>
                <a:ea typeface="Meiryo UI" pitchFamily="55" charset="-128"/>
              </a:rPr>
              <a:t>　</a:t>
            </a:r>
            <a:r>
              <a:rPr lang="ja-JP" altLang="en-US" sz="1400">
                <a:latin typeface="Meiryo UI" pitchFamily="55" charset="-128"/>
                <a:ea typeface="Meiryo UI" pitchFamily="55" charset="-128"/>
              </a:rPr>
              <a:t>総務省 家計調査報告（家計収支編） 2025年（令和7年）平均結果の概要</a:t>
            </a:r>
            <a:endParaRPr lang="en-US" altLang="ja-JP" sz="1400">
              <a:latin typeface="Meiryo UI" pitchFamily="55" charset="-128"/>
              <a:ea typeface="Meiryo UI" pitchFamily="55" charset="-128"/>
            </a:endParaRPr>
          </a:p>
        </p:txBody>
      </p:sp>
      <p:pic>
        <p:nvPicPr>
          <p:cNvPr id="1642" name="図 1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58987"/>
            <a:ext cx="1587500" cy="1587500"/>
          </a:xfrm>
          <a:prstGeom prst="rect">
            <a:avLst/>
          </a:prstGeom>
          <a:noFill/>
          <a:ln>
            <a:miter/>
          </a:ln>
        </p:spPr>
      </p:pic>
      <p:pic>
        <p:nvPicPr>
          <p:cNvPr id="1643" name="図 17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250" y="2811462"/>
            <a:ext cx="1514475" cy="1524000"/>
          </a:xfrm>
          <a:prstGeom prst="rect">
            <a:avLst/>
          </a:prstGeom>
          <a:noFill/>
          <a:ln>
            <a:miter/>
          </a:ln>
        </p:spPr>
      </p:pic>
      <p:pic>
        <p:nvPicPr>
          <p:cNvPr id="1644" name="図 19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537" y="2057400"/>
            <a:ext cx="1874838" cy="1873250"/>
          </a:xfrm>
          <a:prstGeom prst="rect">
            <a:avLst/>
          </a:prstGeom>
          <a:noFill/>
          <a:ln>
            <a:miter/>
          </a:ln>
        </p:spPr>
      </p:pic>
      <p:sp>
        <p:nvSpPr>
          <p:cNvPr id="1645" name="_x367719096"/>
          <p:cNvSpPr>
            <a:spLocks noChangeArrowheads="1"/>
          </p:cNvSpPr>
          <p:nvPr/>
        </p:nvSpPr>
        <p:spPr>
          <a:xfrm>
            <a:off x="5292725" y="4149725"/>
            <a:ext cx="1062037" cy="958850"/>
          </a:xfrm>
          <a:prstGeom prst="ellipse">
            <a:avLst/>
          </a:prstGeom>
          <a:solidFill>
            <a:srgbClr val="E9FFFF"/>
          </a:solidFill>
          <a:ln/>
        </p:spPr>
        <p:txBody>
          <a:bodyPr vert="horz" wrap="square" anchor="ctr"/>
          <a:lstStyle/>
          <a:p>
            <a:pPr algn="ctr" eaLnBrk="1" fontAlgn="base" latinLnBrk="0" hangingPunct="1"/>
            <a:r>
              <a:rPr lang="ja-JP" altLang="en-US" sz="1800" b="1">
                <a:solidFill>
                  <a:srgbClr val="385724"/>
                </a:solidFill>
                <a:effectLst/>
                <a:latin typeface="Meiryo UI" pitchFamily="55" charset="-128"/>
                <a:ea typeface="Meiryo UI" pitchFamily="55" charset="-128"/>
              </a:rPr>
              <a:t>スマホ</a:t>
            </a:r>
          </a:p>
          <a:p>
            <a:pPr algn="ctr" eaLnBrk="1" fontAlgn="base" latinLnBrk="0" hangingPunct="1"/>
            <a:r>
              <a:rPr lang="ja-JP" altLang="en-US" sz="1800" b="1">
                <a:solidFill>
                  <a:srgbClr val="385724"/>
                </a:solidFill>
                <a:effectLst/>
                <a:latin typeface="Meiryo UI" pitchFamily="55" charset="-128"/>
                <a:ea typeface="Meiryo UI" pitchFamily="55" charset="-128"/>
              </a:rPr>
              <a:t>料金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sp>
        <p:nvSpPr>
          <p:cNvPr id="1651" name="Rectangle 2"/>
          <p:cNvSpPr>
            <a:spLocks noGrp="1" noChangeArrowheads="1"/>
          </p:cNvSpPr>
          <p:nvPr>
            <p:ph type="title" sz="full" idx="4294967295"/>
          </p:nvPr>
        </p:nvSpPr>
        <p:spPr>
          <a:xfrm>
            <a:off x="0" y="0"/>
            <a:ext cx="9144000" cy="765175"/>
          </a:xfrm>
          <a:solidFill>
            <a:srgbClr val="0000C0"/>
          </a:solidFill>
        </p:spPr>
        <p:txBody>
          <a:bodyPr vert="horz" wrap="square" lIns="91440" tIns="45720" rIns="91440" bIns="45720" anchor="ctr"/>
          <a:lstStyle/>
          <a:p>
            <a:pPr eaLnBrk="1" fontAlgn="base" latinLnBrk="0" hangingPunct="1"/>
            <a:r>
              <a:rPr lang="ja-JP" altLang="en-US" sz="4000" b="1">
                <a:solidFill>
                  <a:schemeClr val="bg1"/>
                </a:solidFill>
                <a:effectLst/>
                <a:ea typeface="Meiryo UI" pitchFamily="55" charset="-128"/>
              </a:rPr>
              <a:t>クレジットカードを使う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1652" name="Rectangle 8"/>
          <p:cNvSpPr>
            <a:spLocks noChangeArrowheads="1"/>
          </p:cNvSpPr>
          <p:nvPr/>
        </p:nvSpPr>
        <p:spPr>
          <a:xfrm>
            <a:off x="0" y="1573212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pic>
        <p:nvPicPr>
          <p:cNvPr id="1653" name="図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112" y="1052512"/>
            <a:ext cx="7310438" cy="5354638"/>
          </a:xfrm>
          <a:prstGeom prst="rect">
            <a:avLst/>
          </a:prstGeom>
          <a:noFill/>
          <a:ln>
            <a:miter/>
          </a:ln>
        </p:spPr>
      </p:pic>
      <p:sp>
        <p:nvSpPr>
          <p:cNvPr id="1654" name="四角形 608"/>
          <p:cNvSpPr/>
          <p:nvPr/>
        </p:nvSpPr>
        <p:spPr>
          <a:xfrm>
            <a:off x="6876143" y="1632857"/>
            <a:ext cx="432000" cy="1656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Overflow="overflow" horzOverflow="overflow" wrap="square" numCol="1" anchor="ctr" anchorCtr="0" compatLnSpc="1"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kumimoji="1" lang="ja-JP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0" charset="0"/>
              <a:ea typeface="Meiryo UI" pitchFamily="0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sp>
        <p:nvSpPr>
          <p:cNvPr id="1660" name="Rectangle 2"/>
          <p:cNvSpPr>
            <a:spLocks noGrp="1" noChangeArrowheads="1"/>
          </p:cNvSpPr>
          <p:nvPr>
            <p:ph type="title" sz="full" idx="4294967295"/>
          </p:nvPr>
        </p:nvSpPr>
        <p:spPr>
          <a:xfrm>
            <a:off x="0" y="0"/>
            <a:ext cx="9144000" cy="765175"/>
          </a:xfrm>
          <a:solidFill>
            <a:srgbClr val="0000C0"/>
          </a:solidFill>
        </p:spPr>
        <p:txBody>
          <a:bodyPr vert="horz" wrap="square" lIns="91440" tIns="45720" rIns="91440" bIns="45720" anchor="ctr"/>
          <a:lstStyle/>
          <a:p>
            <a:pPr eaLnBrk="1" fontAlgn="base" latinLnBrk="0" hangingPunct="1"/>
            <a:r>
              <a:rPr lang="ja-JP" altLang="en-US" sz="4000" b="1">
                <a:solidFill>
                  <a:schemeClr val="bg1"/>
                </a:solidFill>
                <a:effectLst/>
                <a:ea typeface="Meiryo UI" pitchFamily="55" charset="-128"/>
              </a:rPr>
              <a:t>クレジットカードは借金と同じ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1661" name="Rectangle 8"/>
          <p:cNvSpPr>
            <a:spLocks noChangeArrowheads="1"/>
          </p:cNvSpPr>
          <p:nvPr/>
        </p:nvSpPr>
        <p:spPr>
          <a:xfrm>
            <a:off x="0" y="1573212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662" name="テキスト ボックス 6"/>
          <p:cNvSpPr txBox="1">
            <a:spLocks noChangeArrowheads="1"/>
          </p:cNvSpPr>
          <p:nvPr/>
        </p:nvSpPr>
        <p:spPr>
          <a:xfrm>
            <a:off x="755650" y="3068637"/>
            <a:ext cx="7632700" cy="2307431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>
              <a:lnSpc>
                <a:spcPct val="150000"/>
              </a:lnSpc>
            </a:pPr>
            <a:r>
              <a:rPr lang="ja-JP" altLang="en-US" sz="3200" u="none">
                <a:ea typeface="Meiryo UI" pitchFamily="55" charset="-128"/>
              </a:rPr>
              <a:t>　</a:t>
            </a:r>
            <a:r>
              <a:rPr lang="ja-JP" altLang="en-US" sz="3200" b="1" u="none">
                <a:solidFill>
                  <a:srgbClr val="0000C0"/>
                </a:solidFill>
                <a:effectLst/>
                <a:ea typeface="Meiryo UI" pitchFamily="55" charset="-128"/>
              </a:rPr>
              <a:t>・支払期日は必ず守り、遅れないようにする</a:t>
            </a:r>
            <a:endParaRPr lang="en-US" altLang="ja-JP" sz="3200" b="1" u="none">
              <a:solidFill>
                <a:srgbClr val="0000C0"/>
              </a:solidFill>
              <a:effectLst/>
              <a:ea typeface="Meiryo UI" pitchFamily="55" charset="-128"/>
            </a:endParaRPr>
          </a:p>
          <a:p>
            <a:pPr eaLnBrk="1" fontAlgn="base" latinLnBrk="0" hangingPunct="1">
              <a:lnSpc>
                <a:spcPct val="150000"/>
              </a:lnSpc>
            </a:pPr>
            <a:r>
              <a:rPr lang="ja-JP" altLang="en-US" sz="3200" u="none">
                <a:solidFill>
                  <a:srgbClr val="0000C0"/>
                </a:solidFill>
                <a:effectLst/>
                <a:ea typeface="Meiryo UI" pitchFamily="55" charset="-128"/>
              </a:rPr>
              <a:t>　</a:t>
            </a:r>
            <a:r>
              <a:rPr lang="ja-JP" altLang="en-US" sz="3200" b="1" u="none">
                <a:solidFill>
                  <a:srgbClr val="0000C0"/>
                </a:solidFill>
                <a:effectLst/>
                <a:ea typeface="Meiryo UI" pitchFamily="55" charset="-128"/>
              </a:rPr>
              <a:t>・他人にカードは貸さない</a:t>
            </a:r>
            <a:endParaRPr lang="en-US" altLang="ja-JP" sz="1800" u="none">
              <a:solidFill>
                <a:srgbClr val="0000C0"/>
              </a:solidFill>
              <a:effectLst/>
              <a:ea typeface="Meiryo UI" pitchFamily="55" charset="-128"/>
            </a:endParaRPr>
          </a:p>
          <a:p>
            <a:pPr eaLnBrk="1" fontAlgn="base" latinLnBrk="0" hangingPunct="1">
              <a:lnSpc>
                <a:spcPct val="150000"/>
              </a:lnSpc>
            </a:pPr>
            <a:r>
              <a:rPr lang="ja-JP" altLang="en-US" sz="3200" b="1" u="none">
                <a:solidFill>
                  <a:srgbClr val="0000C0"/>
                </a:solidFill>
                <a:effectLst/>
                <a:ea typeface="Meiryo UI" pitchFamily="55" charset="-128"/>
              </a:rPr>
              <a:t>　</a:t>
            </a:r>
            <a:r>
              <a:rPr lang="ja-JP" altLang="en-US" sz="3200" b="1" u="none">
                <a:solidFill>
                  <a:srgbClr val="0000C0"/>
                </a:solidFill>
                <a:effectLst/>
                <a:ea typeface="Meiryo UI" pitchFamily="55" charset="-128"/>
              </a:rPr>
              <a:t>・</a:t>
            </a:r>
            <a:r>
              <a:rPr lang="ja-JP" altLang="en-US" sz="3200" b="1" u="none">
                <a:solidFill>
                  <a:srgbClr val="0000C0"/>
                </a:solidFill>
                <a:effectLst/>
                <a:ea typeface="Meiryo UI" pitchFamily="55" charset="-128"/>
              </a:rPr>
              <a:t>カードの</a:t>
            </a:r>
            <a:r>
              <a:rPr lang="ja-JP" altLang="en-US" sz="3200" b="1" u="none">
                <a:solidFill>
                  <a:srgbClr val="0000C0"/>
                </a:solidFill>
                <a:effectLst/>
                <a:ea typeface="Meiryo UI" pitchFamily="55" charset="-128"/>
              </a:rPr>
              <a:t>裏には名前を記入</a:t>
            </a:r>
            <a:endParaRPr u="none"/>
          </a:p>
        </p:txBody>
      </p:sp>
      <p:sp>
        <p:nvSpPr>
          <p:cNvPr id="1663" name="テキスト ボックス 7"/>
          <p:cNvSpPr txBox="1">
            <a:spLocks noChangeArrowheads="1"/>
          </p:cNvSpPr>
          <p:nvPr/>
        </p:nvSpPr>
        <p:spPr>
          <a:xfrm>
            <a:off x="611187" y="1557337"/>
            <a:ext cx="7848600" cy="1199436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/>
            <a:r>
              <a:rPr lang="ja-JP" altLang="en-US" sz="3200">
                <a:ea typeface="Meiryo UI" pitchFamily="55" charset="-128"/>
              </a:rPr>
              <a:t>カード会社にお金を立て替えてもらうということは、</a:t>
            </a:r>
            <a:endParaRPr lang="en-US" altLang="ja-JP" sz="3200">
              <a:ea typeface="Meiryo UI" pitchFamily="55" charset="-128"/>
            </a:endParaRPr>
          </a:p>
          <a:p>
            <a:pPr eaLnBrk="1" fontAlgn="base" latinLnBrk="0" hangingPunct="1"/>
            <a:r>
              <a:rPr lang="ja-JP" altLang="en-US" sz="3200">
                <a:ea typeface="Meiryo UI" pitchFamily="55" charset="-128"/>
              </a:rPr>
              <a:t>カード会社に</a:t>
            </a:r>
            <a:r>
              <a:rPr lang="ja-JP" altLang="en-US" sz="4000" b="1">
                <a:solidFill>
                  <a:srgbClr val="FF5780"/>
                </a:solidFill>
                <a:effectLst/>
                <a:ea typeface="Meiryo UI" pitchFamily="55" charset="-128"/>
              </a:rPr>
              <a:t>借金</a:t>
            </a:r>
            <a:r>
              <a:rPr lang="ja-JP" altLang="en-US" sz="3200">
                <a:ea typeface="Meiryo UI" pitchFamily="55" charset="-128"/>
              </a:rPr>
              <a:t>をしているということ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sp>
        <p:nvSpPr>
          <p:cNvPr id="1669" name="Rectangle 2"/>
          <p:cNvSpPr>
            <a:spLocks noGrp="1" noChangeArrowheads="1"/>
          </p:cNvSpPr>
          <p:nvPr>
            <p:ph type="title" sz="full" idx="4294967295"/>
          </p:nvPr>
        </p:nvSpPr>
        <p:spPr>
          <a:xfrm>
            <a:off x="0" y="0"/>
            <a:ext cx="9144000" cy="765175"/>
          </a:xfrm>
          <a:solidFill>
            <a:srgbClr val="0000C0"/>
          </a:solidFill>
        </p:spPr>
        <p:txBody>
          <a:bodyPr vert="horz" wrap="square" lIns="91440" tIns="45720" rIns="91440" bIns="45720" anchor="ctr"/>
          <a:lstStyle/>
          <a:p>
            <a:pPr eaLnBrk="1" fontAlgn="base" latinLnBrk="0" hangingPunct="1"/>
            <a:r>
              <a:rPr lang="ja-JP" altLang="en-US" sz="4000" b="1">
                <a:solidFill>
                  <a:schemeClr val="bg1"/>
                </a:solidFill>
                <a:effectLst/>
                <a:ea typeface="Meiryo UI" pitchFamily="55" charset="-128"/>
              </a:rPr>
              <a:t>クレジットカードの</a:t>
            </a:r>
            <a:r>
              <a:rPr lang="ja-JP" altLang="en-US" sz="4000" b="1">
                <a:solidFill>
                  <a:schemeClr val="bg1"/>
                </a:solidFill>
                <a:effectLst/>
                <a:ea typeface="Meiryo UI" pitchFamily="55" charset="-128"/>
              </a:rPr>
              <a:t>手数料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1670" name="Rectangle 8"/>
          <p:cNvSpPr>
            <a:spLocks noChangeArrowheads="1"/>
          </p:cNvSpPr>
          <p:nvPr/>
        </p:nvSpPr>
        <p:spPr>
          <a:xfrm>
            <a:off x="0" y="1573212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graphicFrame>
        <p:nvGraphicFramePr>
          <p:cNvPr id="1671" name="図形 39"/>
          <p:cNvGraphicFramePr/>
          <p:nvPr/>
        </p:nvGraphicFramePr>
        <p:xfrm>
          <a:off x="119062" y="1162050"/>
          <a:ext cx="8856663" cy="5226609"/>
        </p:xfrm>
        <a:graphic>
          <a:graphicData uri="http://schemas.openxmlformats.org/drawingml/2006/table">
            <a:tbl>
              <a:tblPr/>
              <a:tblGrid>
                <a:gridCol w="2537911"/>
                <a:gridCol w="6318752"/>
              </a:tblGrid>
              <a:tr h="519113">
                <a:tc>
                  <a:txBody>
                    <a:bodyPr lIns="91449" tIns="45755" rIns="91449" bIns="45755"/>
                    <a:lstStyle>
                      <a:lvl1pPr marL="0" indent="0" algn="l" defTabSz="914400" rtl="0" fontAlgn="base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kumimoji="1" sz="2800" b="0" i="0" u="none" kern="1200" baseline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j-ea"/>
                          <a:cs typeface="+mj-cs"/>
                        </a:defRPr>
                      </a:lvl1pPr>
                      <a:lvl2pPr marL="742950" indent="-285750" algn="l" defTabSz="914400" rtl="0" fontAlgn="base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kumimoji="1" sz="2400" b="0" i="0" u="none" kern="1200" baseline="0">
                          <a:solidFill>
                            <a:schemeClr val="tx1"/>
                          </a:solidFill>
                          <a:effectLst/>
                          <a:latin typeface="Arial" pitchFamily="39" charset="0"/>
                          <a:ea typeface="ＭＳ Ｐゴシック" pitchFamily="55" charset="-128"/>
                        </a:defRPr>
                      </a:lvl2pPr>
                      <a:lvl3pPr marL="1143000" indent="-228600" algn="l" defTabSz="914400" rtl="0" fontAlgn="base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kumimoji="1" sz="2000" b="0" i="0" u="none" kern="1200" baseline="0">
                          <a:solidFill>
                            <a:schemeClr val="tx1"/>
                          </a:solidFill>
                          <a:effectLst/>
                          <a:latin typeface="Arial" pitchFamily="39" charset="0"/>
                          <a:ea typeface="ＭＳ Ｐゴシック" pitchFamily="55" charset="-128"/>
                        </a:defRPr>
                      </a:lvl3pPr>
                      <a:lvl4pPr marL="1600200" indent="-228600" algn="l" defTabSz="914400" rtl="0" fontAlgn="base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kumimoji="1" sz="1800" b="0" i="0" u="none" kern="1200" baseline="0">
                          <a:solidFill>
                            <a:schemeClr val="tx1"/>
                          </a:solidFill>
                          <a:effectLst/>
                          <a:latin typeface="Arial" pitchFamily="39" charset="0"/>
                          <a:ea typeface="ＭＳ Ｐゴシック" pitchFamily="55" charset="-128"/>
                        </a:defRPr>
                      </a:lvl4pPr>
                      <a:lvl5pPr marL="2057400" indent="-228600" algn="l" defTabSz="914400" rtl="0" fontAlgn="base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kumimoji="1" sz="1800" b="0" i="0" u="none" kern="1200" baseline="0">
                          <a:solidFill>
                            <a:schemeClr val="tx1"/>
                          </a:solidFill>
                          <a:effectLst/>
                          <a:latin typeface="Arial" pitchFamily="39" charset="0"/>
                          <a:ea typeface="ＭＳ Ｐゴシック" pitchFamily="55" charset="-128"/>
                        </a:defRPr>
                      </a:lvl5pPr>
                      <a:lvl6pPr fontAlgn="base">
                        <a:defRPr sz="1800"/>
                      </a:lvl6pPr>
                      <a:lvl7pPr fontAlgn="base">
                        <a:defRPr sz="1800"/>
                      </a:lvl7pPr>
                      <a:lvl8pPr fontAlgn="base">
                        <a:defRPr sz="1800"/>
                      </a:lvl8pPr>
                      <a:lvl9pPr fontAlgn="base">
                        <a:defRPr sz="1800"/>
                      </a:lvl9pPr>
                    </a:lstStyle>
                    <a:p>
                      <a:pPr algn="ctr" eaLnBrk="1" fontAlgn="base" hangingPunct="1">
                        <a:spcBef>
                          <a:spcPct val="0"/>
                        </a:spcBef>
                        <a:buNone/>
                      </a:pPr>
                      <a:r>
                        <a:rPr lang="ja-JP" altLang="en-US">
                          <a:ea typeface="Meiryo UI" pitchFamily="55" charset="-128"/>
                        </a:rPr>
                        <a:t>支払方法</a:t>
                      </a:r>
                    </a:p>
                  </a:txBody>
                  <a:tcPr marL="91449" marR="91449" marT="45755" marB="4575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 cap="flat">
                      <a:noFill/>
                    </a:lnTlToBr>
                    <a:lnBlToTr cap="flat">
                      <a:noFill/>
                    </a:lnBlToTr>
                    <a:solidFill>
                      <a:srgbClr val="86BFE7">
                        <a:alpha val="50000"/>
                      </a:srgbClr>
                    </a:solidFill>
                  </a:tcPr>
                </a:tc>
                <a:tc>
                  <a:txBody>
                    <a:bodyPr lIns="91449" tIns="45755" rIns="91449" bIns="45755"/>
                    <a:lstStyle>
                      <a:lvl1pPr marL="0" indent="0" algn="l" defTabSz="914400" rtl="0" fontAlgn="base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kumimoji="1" sz="2800" b="0" i="0" u="none" kern="1200" baseline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j-ea"/>
                          <a:cs typeface="+mj-cs"/>
                        </a:defRPr>
                      </a:lvl1pPr>
                      <a:lvl2pPr marL="742950" indent="-285750" algn="l" defTabSz="914400" rtl="0" fontAlgn="base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kumimoji="1" sz="2400" b="0" i="0" u="none" kern="1200" baseline="0">
                          <a:solidFill>
                            <a:schemeClr val="tx1"/>
                          </a:solidFill>
                          <a:effectLst/>
                          <a:latin typeface="Arial" pitchFamily="39" charset="0"/>
                          <a:ea typeface="ＭＳ Ｐゴシック" pitchFamily="55" charset="-128"/>
                        </a:defRPr>
                      </a:lvl2pPr>
                      <a:lvl3pPr marL="1143000" indent="-228600" algn="l" defTabSz="914400" rtl="0" fontAlgn="base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kumimoji="1" sz="2000" b="0" i="0" u="none" kern="1200" baseline="0">
                          <a:solidFill>
                            <a:schemeClr val="tx1"/>
                          </a:solidFill>
                          <a:effectLst/>
                          <a:latin typeface="Arial" pitchFamily="39" charset="0"/>
                          <a:ea typeface="ＭＳ Ｐゴシック" pitchFamily="55" charset="-128"/>
                        </a:defRPr>
                      </a:lvl3pPr>
                      <a:lvl4pPr marL="1600200" indent="-228600" algn="l" defTabSz="914400" rtl="0" fontAlgn="base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kumimoji="1" sz="1800" b="0" i="0" u="none" kern="1200" baseline="0">
                          <a:solidFill>
                            <a:schemeClr val="tx1"/>
                          </a:solidFill>
                          <a:effectLst/>
                          <a:latin typeface="Arial" pitchFamily="39" charset="0"/>
                          <a:ea typeface="ＭＳ Ｐゴシック" pitchFamily="55" charset="-128"/>
                        </a:defRPr>
                      </a:lvl4pPr>
                      <a:lvl5pPr marL="2057400" indent="-228600" algn="l" defTabSz="914400" rtl="0" fontAlgn="base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kumimoji="1" sz="1800" b="0" i="0" u="none" kern="1200" baseline="0">
                          <a:solidFill>
                            <a:schemeClr val="tx1"/>
                          </a:solidFill>
                          <a:effectLst/>
                          <a:latin typeface="Arial" pitchFamily="39" charset="0"/>
                          <a:ea typeface="ＭＳ Ｐゴシック" pitchFamily="55" charset="-128"/>
                        </a:defRPr>
                      </a:lvl5pPr>
                      <a:lvl6pPr fontAlgn="base">
                        <a:defRPr sz="1800"/>
                      </a:lvl6pPr>
                      <a:lvl7pPr fontAlgn="base">
                        <a:defRPr sz="1800"/>
                      </a:lvl7pPr>
                      <a:lvl8pPr fontAlgn="base">
                        <a:defRPr sz="1800"/>
                      </a:lvl8pPr>
                      <a:lvl9pPr fontAlgn="base">
                        <a:defRPr sz="1800"/>
                      </a:lvl9pPr>
                    </a:lstStyle>
                    <a:p>
                      <a:pPr algn="ctr" eaLnBrk="1" fontAlgn="base" hangingPunct="1">
                        <a:spcBef>
                          <a:spcPct val="0"/>
                        </a:spcBef>
                        <a:buNone/>
                      </a:pPr>
                      <a:r>
                        <a:rPr lang="ja-JP" altLang="en-US">
                          <a:ea typeface="Meiryo UI" pitchFamily="55" charset="-128"/>
                        </a:rPr>
                        <a:t>説明</a:t>
                      </a:r>
                    </a:p>
                  </a:txBody>
                  <a:tcPr marL="91449" marR="91449" marT="45755" marB="4575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 cap="flat">
                      <a:noFill/>
                    </a:lnTlToBr>
                    <a:lnBlToTr cap="flat">
                      <a:noFill/>
                    </a:lnBlToTr>
                    <a:solidFill>
                      <a:srgbClr val="86BFE7">
                        <a:alpha val="50000"/>
                      </a:srgbClr>
                    </a:solidFill>
                  </a:tcPr>
                </a:tc>
              </a:tr>
              <a:tr h="1373188">
                <a:tc>
                  <a:txBody>
                    <a:bodyPr lIns="91449" tIns="45755" rIns="91449" bIns="45755"/>
                    <a:lstStyle>
                      <a:lvl1pPr marL="0" indent="0" algn="l" defTabSz="914400" rtl="0" fontAlgn="base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kumimoji="1" sz="2800" b="0" i="0" u="none" kern="1200" baseline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j-ea"/>
                          <a:cs typeface="+mj-cs"/>
                        </a:defRPr>
                      </a:lvl1pPr>
                      <a:lvl2pPr marL="742950" indent="-285750" algn="l" defTabSz="914400" rtl="0" fontAlgn="base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kumimoji="1" sz="2400" b="0" i="0" u="none" kern="1200" baseline="0">
                          <a:solidFill>
                            <a:schemeClr val="tx1"/>
                          </a:solidFill>
                          <a:effectLst/>
                          <a:latin typeface="Arial" pitchFamily="39" charset="0"/>
                          <a:ea typeface="ＭＳ Ｐゴシック" pitchFamily="55" charset="-128"/>
                        </a:defRPr>
                      </a:lvl2pPr>
                      <a:lvl3pPr marL="1143000" indent="-228600" algn="l" defTabSz="914400" rtl="0" fontAlgn="base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kumimoji="1" sz="2000" b="0" i="0" u="none" kern="1200" baseline="0">
                          <a:solidFill>
                            <a:schemeClr val="tx1"/>
                          </a:solidFill>
                          <a:effectLst/>
                          <a:latin typeface="Arial" pitchFamily="39" charset="0"/>
                          <a:ea typeface="ＭＳ Ｐゴシック" pitchFamily="55" charset="-128"/>
                        </a:defRPr>
                      </a:lvl3pPr>
                      <a:lvl4pPr marL="1600200" indent="-228600" algn="l" defTabSz="914400" rtl="0" fontAlgn="base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kumimoji="1" sz="1800" b="0" i="0" u="none" kern="1200" baseline="0">
                          <a:solidFill>
                            <a:schemeClr val="tx1"/>
                          </a:solidFill>
                          <a:effectLst/>
                          <a:latin typeface="Arial" pitchFamily="39" charset="0"/>
                          <a:ea typeface="ＭＳ Ｐゴシック" pitchFamily="55" charset="-128"/>
                        </a:defRPr>
                      </a:lvl4pPr>
                      <a:lvl5pPr marL="2057400" indent="-228600" algn="l" defTabSz="914400" rtl="0" fontAlgn="base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kumimoji="1" sz="1800" b="0" i="0" u="none" kern="1200" baseline="0">
                          <a:solidFill>
                            <a:schemeClr val="tx1"/>
                          </a:solidFill>
                          <a:effectLst/>
                          <a:latin typeface="Arial" pitchFamily="39" charset="0"/>
                          <a:ea typeface="ＭＳ Ｐゴシック" pitchFamily="55" charset="-128"/>
                        </a:defRPr>
                      </a:lvl5pPr>
                      <a:lvl6pPr fontAlgn="base">
                        <a:defRPr sz="1800"/>
                      </a:lvl6pPr>
                      <a:lvl7pPr fontAlgn="base">
                        <a:defRPr sz="1800"/>
                      </a:lvl7pPr>
                      <a:lvl8pPr fontAlgn="base">
                        <a:defRPr sz="1800"/>
                      </a:lvl8pPr>
                      <a:lvl9pPr fontAlgn="base">
                        <a:defRPr sz="1800"/>
                      </a:lvl9pPr>
                    </a:lstStyle>
                    <a:p>
                      <a:pPr eaLnBrk="1" fontAlgn="base" hangingPunct="1">
                        <a:spcBef>
                          <a:spcPct val="0"/>
                        </a:spcBef>
                        <a:buNone/>
                      </a:pPr>
                      <a:r>
                        <a:rPr lang="ja-JP" altLang="en-US">
                          <a:ea typeface="Meiryo UI" pitchFamily="55" charset="-128"/>
                        </a:rPr>
                        <a:t>一括払い</a:t>
                      </a:r>
                      <a:endParaRPr lang="en-US" altLang="ja-JP">
                        <a:ea typeface="Meiryo UI" pitchFamily="55" charset="-128"/>
                      </a:endParaRPr>
                    </a:p>
                    <a:p>
                      <a:pPr eaLnBrk="1" fontAlgn="base" hangingPunct="1">
                        <a:spcBef>
                          <a:spcPct val="0"/>
                        </a:spcBef>
                        <a:buNone/>
                      </a:pPr>
                      <a:r>
                        <a:rPr lang="en-US" altLang="ja-JP">
                          <a:ea typeface="Meiryo UI" pitchFamily="55" charset="-128"/>
                        </a:rPr>
                        <a:t>(</a:t>
                      </a:r>
                      <a:r>
                        <a:rPr lang="ja-JP" altLang="en-US">
                          <a:ea typeface="Meiryo UI" pitchFamily="55" charset="-128"/>
                        </a:rPr>
                        <a:t>一回払い</a:t>
                      </a:r>
                      <a:r>
                        <a:rPr lang="en-US" altLang="ja-JP">
                          <a:ea typeface="Meiryo UI" pitchFamily="55" charset="-128"/>
                        </a:rPr>
                        <a:t>)</a:t>
                      </a:r>
                    </a:p>
                  </a:txBody>
                  <a:tcPr marL="91449" marR="91449" marT="45755" marB="4575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 cap="flat">
                      <a:noFill/>
                    </a:lnTlToBr>
                    <a:lnBlToTr cap="flat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lIns="91449" tIns="45755" rIns="91449" bIns="45755"/>
                    <a:lstStyle>
                      <a:lvl1pPr marL="0" indent="0" algn="l" defTabSz="914400" rtl="0" fontAlgn="base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kumimoji="1" sz="2800" b="0" i="0" u="none" kern="1200" baseline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j-ea"/>
                          <a:cs typeface="+mj-cs"/>
                        </a:defRPr>
                      </a:lvl1pPr>
                      <a:lvl2pPr marL="742950" indent="-285750" algn="l" defTabSz="914400" rtl="0" fontAlgn="base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kumimoji="1" sz="2400" b="0" i="0" u="none" kern="1200" baseline="0">
                          <a:solidFill>
                            <a:schemeClr val="tx1"/>
                          </a:solidFill>
                          <a:effectLst/>
                          <a:latin typeface="Arial" pitchFamily="39" charset="0"/>
                          <a:ea typeface="ＭＳ Ｐゴシック" pitchFamily="55" charset="-128"/>
                        </a:defRPr>
                      </a:lvl2pPr>
                      <a:lvl3pPr marL="1143000" indent="-228600" algn="l" defTabSz="914400" rtl="0" fontAlgn="base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kumimoji="1" sz="2000" b="0" i="0" u="none" kern="1200" baseline="0">
                          <a:solidFill>
                            <a:schemeClr val="tx1"/>
                          </a:solidFill>
                          <a:effectLst/>
                          <a:latin typeface="Arial" pitchFamily="39" charset="0"/>
                          <a:ea typeface="ＭＳ Ｐゴシック" pitchFamily="55" charset="-128"/>
                        </a:defRPr>
                      </a:lvl3pPr>
                      <a:lvl4pPr marL="1600200" indent="-228600" algn="l" defTabSz="914400" rtl="0" fontAlgn="base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kumimoji="1" sz="1800" b="0" i="0" u="none" kern="1200" baseline="0">
                          <a:solidFill>
                            <a:schemeClr val="tx1"/>
                          </a:solidFill>
                          <a:effectLst/>
                          <a:latin typeface="Arial" pitchFamily="39" charset="0"/>
                          <a:ea typeface="ＭＳ Ｐゴシック" pitchFamily="55" charset="-128"/>
                        </a:defRPr>
                      </a:lvl4pPr>
                      <a:lvl5pPr marL="2057400" indent="-228600" algn="l" defTabSz="914400" rtl="0" fontAlgn="base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kumimoji="1" sz="1800" b="0" i="0" u="none" kern="1200" baseline="0">
                          <a:solidFill>
                            <a:schemeClr val="tx1"/>
                          </a:solidFill>
                          <a:effectLst/>
                          <a:latin typeface="Arial" pitchFamily="39" charset="0"/>
                          <a:ea typeface="ＭＳ Ｐゴシック" pitchFamily="55" charset="-128"/>
                        </a:defRPr>
                      </a:lvl5pPr>
                      <a:lvl6pPr fontAlgn="base">
                        <a:defRPr sz="1800"/>
                      </a:lvl6pPr>
                      <a:lvl7pPr fontAlgn="base">
                        <a:defRPr sz="1800"/>
                      </a:lvl7pPr>
                      <a:lvl8pPr fontAlgn="base">
                        <a:defRPr sz="1800"/>
                      </a:lvl8pPr>
                      <a:lvl9pPr fontAlgn="base">
                        <a:defRPr sz="1800"/>
                      </a:lvl9pPr>
                    </a:lstStyle>
                    <a:p>
                      <a:pPr eaLnBrk="1" fontAlgn="base" hangingPunct="1">
                        <a:spcBef>
                          <a:spcPct val="0"/>
                        </a:spcBef>
                        <a:buNone/>
                      </a:pPr>
                      <a:r>
                        <a:rPr lang="ja-JP" altLang="en-US">
                          <a:ea typeface="Meiryo UI" pitchFamily="55" charset="-128"/>
                        </a:rPr>
                        <a:t>１回で全額返済する</a:t>
                      </a:r>
                      <a:endParaRPr lang="en-US" altLang="ja-JP">
                        <a:ea typeface="Meiryo UI" pitchFamily="55" charset="-128"/>
                      </a:endParaRPr>
                    </a:p>
                    <a:p>
                      <a:pPr eaLnBrk="1" fontAlgn="base" hangingPunct="1">
                        <a:spcBef>
                          <a:spcPct val="0"/>
                        </a:spcBef>
                        <a:buNone/>
                      </a:pPr>
                      <a:endParaRPr lang="ja-JP" altLang="en-US">
                        <a:ea typeface="Meiryo UI" pitchFamily="55" charset="-128"/>
                      </a:endParaRPr>
                    </a:p>
                    <a:p>
                      <a:pPr eaLnBrk="1" fontAlgn="base" hangingPunct="1">
                        <a:spcBef>
                          <a:spcPct val="0"/>
                        </a:spcBef>
                        <a:buNone/>
                      </a:pPr>
                      <a:r>
                        <a:rPr lang="ja-JP" altLang="en-US">
                          <a:ea typeface="Meiryo UI" pitchFamily="55" charset="-128"/>
                        </a:rPr>
                        <a:t>手数料はかからない</a:t>
                      </a:r>
                    </a:p>
                  </a:txBody>
                  <a:tcPr marL="91449" marR="91449" marT="45755" marB="4575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 cap="flat">
                      <a:noFill/>
                    </a:lnTlToBr>
                    <a:lnBlToTr cap="flat"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373188">
                <a:tc>
                  <a:txBody>
                    <a:bodyPr lIns="91449" tIns="45755" rIns="91449" bIns="45755"/>
                    <a:lstStyle>
                      <a:lvl1pPr marL="0" indent="0" algn="l" defTabSz="914400" rtl="0" fontAlgn="base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kumimoji="1" sz="2800" b="0" i="0" u="none" kern="1200" baseline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j-ea"/>
                          <a:cs typeface="+mj-cs"/>
                        </a:defRPr>
                      </a:lvl1pPr>
                      <a:lvl2pPr marL="742950" indent="-285750" algn="l" defTabSz="914400" rtl="0" fontAlgn="base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kumimoji="1" sz="2400" b="0" i="0" u="none" kern="1200" baseline="0">
                          <a:solidFill>
                            <a:schemeClr val="tx1"/>
                          </a:solidFill>
                          <a:effectLst/>
                          <a:latin typeface="Arial" pitchFamily="39" charset="0"/>
                          <a:ea typeface="ＭＳ Ｐゴシック" pitchFamily="55" charset="-128"/>
                        </a:defRPr>
                      </a:lvl2pPr>
                      <a:lvl3pPr marL="1143000" indent="-228600" algn="l" defTabSz="914400" rtl="0" fontAlgn="base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kumimoji="1" sz="2000" b="0" i="0" u="none" kern="1200" baseline="0">
                          <a:solidFill>
                            <a:schemeClr val="tx1"/>
                          </a:solidFill>
                          <a:effectLst/>
                          <a:latin typeface="Arial" pitchFamily="39" charset="0"/>
                          <a:ea typeface="ＭＳ Ｐゴシック" pitchFamily="55" charset="-128"/>
                        </a:defRPr>
                      </a:lvl3pPr>
                      <a:lvl4pPr marL="1600200" indent="-228600" algn="l" defTabSz="914400" rtl="0" fontAlgn="base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kumimoji="1" sz="1800" b="0" i="0" u="none" kern="1200" baseline="0">
                          <a:solidFill>
                            <a:schemeClr val="tx1"/>
                          </a:solidFill>
                          <a:effectLst/>
                          <a:latin typeface="Arial" pitchFamily="39" charset="0"/>
                          <a:ea typeface="ＭＳ Ｐゴシック" pitchFamily="55" charset="-128"/>
                        </a:defRPr>
                      </a:lvl4pPr>
                      <a:lvl5pPr marL="2057400" indent="-228600" algn="l" defTabSz="914400" rtl="0" fontAlgn="base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kumimoji="1" sz="1800" b="0" i="0" u="none" kern="1200" baseline="0">
                          <a:solidFill>
                            <a:schemeClr val="tx1"/>
                          </a:solidFill>
                          <a:effectLst/>
                          <a:latin typeface="Arial" pitchFamily="39" charset="0"/>
                          <a:ea typeface="ＭＳ Ｐゴシック" pitchFamily="55" charset="-128"/>
                        </a:defRPr>
                      </a:lvl5pPr>
                      <a:lvl6pPr fontAlgn="base">
                        <a:defRPr sz="1800"/>
                      </a:lvl6pPr>
                      <a:lvl7pPr fontAlgn="base">
                        <a:defRPr sz="1800"/>
                      </a:lvl7pPr>
                      <a:lvl8pPr fontAlgn="base">
                        <a:defRPr sz="1800"/>
                      </a:lvl8pPr>
                      <a:lvl9pPr fontAlgn="base">
                        <a:defRPr sz="1800"/>
                      </a:lvl9pPr>
                    </a:lstStyle>
                    <a:p>
                      <a:pPr eaLnBrk="1" fontAlgn="base" hangingPunct="1">
                        <a:spcBef>
                          <a:spcPct val="0"/>
                        </a:spcBef>
                        <a:buNone/>
                      </a:pPr>
                      <a:r>
                        <a:rPr lang="ja-JP" altLang="en-US">
                          <a:ea typeface="Meiryo UI" pitchFamily="55" charset="-128"/>
                        </a:rPr>
                        <a:t>分割払い</a:t>
                      </a:r>
                    </a:p>
                  </a:txBody>
                  <a:tcPr marL="91449" marR="91449" marT="45755" marB="4575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 cap="flat">
                      <a:noFill/>
                    </a:lnTlToBr>
                    <a:lnBlToTr cap="flat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lIns="91449" tIns="45755" rIns="91449" bIns="45755"/>
                    <a:lstStyle>
                      <a:lvl1pPr marL="0" indent="0" algn="l" defTabSz="914400" rtl="0" fontAlgn="base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kumimoji="1" sz="2800" b="0" i="0" u="none" kern="1200" baseline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j-ea"/>
                          <a:cs typeface="+mj-cs"/>
                        </a:defRPr>
                      </a:lvl1pPr>
                      <a:lvl2pPr marL="742950" indent="-285750" algn="l" defTabSz="914400" rtl="0" fontAlgn="base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kumimoji="1" sz="2400" b="0" i="0" u="none" kern="1200" baseline="0">
                          <a:solidFill>
                            <a:schemeClr val="tx1"/>
                          </a:solidFill>
                          <a:effectLst/>
                          <a:latin typeface="Arial" pitchFamily="39" charset="0"/>
                          <a:ea typeface="ＭＳ Ｐゴシック" pitchFamily="55" charset="-128"/>
                        </a:defRPr>
                      </a:lvl2pPr>
                      <a:lvl3pPr marL="1143000" indent="-228600" algn="l" defTabSz="914400" rtl="0" fontAlgn="base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kumimoji="1" sz="2000" b="0" i="0" u="none" kern="1200" baseline="0">
                          <a:solidFill>
                            <a:schemeClr val="tx1"/>
                          </a:solidFill>
                          <a:effectLst/>
                          <a:latin typeface="Arial" pitchFamily="39" charset="0"/>
                          <a:ea typeface="ＭＳ Ｐゴシック" pitchFamily="55" charset="-128"/>
                        </a:defRPr>
                      </a:lvl3pPr>
                      <a:lvl4pPr marL="1600200" indent="-228600" algn="l" defTabSz="914400" rtl="0" fontAlgn="base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kumimoji="1" sz="1800" b="0" i="0" u="none" kern="1200" baseline="0">
                          <a:solidFill>
                            <a:schemeClr val="tx1"/>
                          </a:solidFill>
                          <a:effectLst/>
                          <a:latin typeface="Arial" pitchFamily="39" charset="0"/>
                          <a:ea typeface="ＭＳ Ｐゴシック" pitchFamily="55" charset="-128"/>
                        </a:defRPr>
                      </a:lvl4pPr>
                      <a:lvl5pPr marL="2057400" indent="-228600" algn="l" defTabSz="914400" rtl="0" fontAlgn="base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kumimoji="1" sz="1800" b="0" i="0" u="none" kern="1200" baseline="0">
                          <a:solidFill>
                            <a:schemeClr val="tx1"/>
                          </a:solidFill>
                          <a:effectLst/>
                          <a:latin typeface="Arial" pitchFamily="39" charset="0"/>
                          <a:ea typeface="ＭＳ Ｐゴシック" pitchFamily="55" charset="-128"/>
                        </a:defRPr>
                      </a:lvl5pPr>
                      <a:lvl6pPr fontAlgn="base">
                        <a:defRPr sz="1800"/>
                      </a:lvl6pPr>
                      <a:lvl7pPr fontAlgn="base">
                        <a:defRPr sz="1800"/>
                      </a:lvl7pPr>
                      <a:lvl8pPr fontAlgn="base">
                        <a:defRPr sz="1800"/>
                      </a:lvl8pPr>
                      <a:lvl9pPr fontAlgn="base">
                        <a:defRPr sz="1800"/>
                      </a:lvl9pPr>
                    </a:lstStyle>
                    <a:p>
                      <a:pPr eaLnBrk="1" fontAlgn="base" hangingPunct="1">
                        <a:spcBef>
                          <a:spcPct val="0"/>
                        </a:spcBef>
                        <a:buNone/>
                      </a:pPr>
                      <a:r>
                        <a:rPr lang="ja-JP" altLang="en-US">
                          <a:ea typeface="Meiryo UI" pitchFamily="55" charset="-128"/>
                        </a:rPr>
                        <a:t>支払回数を決めて毎月支払う</a:t>
                      </a:r>
                      <a:endParaRPr lang="en-US" altLang="ja-JP">
                        <a:ea typeface="Meiryo UI" pitchFamily="55" charset="-128"/>
                      </a:endParaRPr>
                    </a:p>
                    <a:p>
                      <a:pPr eaLnBrk="1" fontAlgn="base" hangingPunct="1">
                        <a:spcBef>
                          <a:spcPct val="0"/>
                        </a:spcBef>
                        <a:buNone/>
                      </a:pPr>
                      <a:endParaRPr lang="ja-JP" altLang="en-US">
                        <a:ea typeface="Meiryo UI" pitchFamily="55" charset="-128"/>
                      </a:endParaRPr>
                    </a:p>
                    <a:p>
                      <a:pPr eaLnBrk="1" fontAlgn="base" hangingPunct="1">
                        <a:spcBef>
                          <a:spcPct val="0"/>
                        </a:spcBef>
                        <a:buNone/>
                      </a:pPr>
                      <a:r>
                        <a:rPr lang="ja-JP" altLang="en-US">
                          <a:ea typeface="Meiryo UI" pitchFamily="55" charset="-128"/>
                        </a:rPr>
                        <a:t>月々の返済額が少</a:t>
                      </a:r>
                      <a:r>
                        <a:rPr lang="ja-JP" altLang="en-US">
                          <a:ea typeface="Meiryo UI" pitchFamily="55" charset="-128"/>
                        </a:rPr>
                        <a:t>な</a:t>
                      </a:r>
                      <a:r>
                        <a:rPr lang="ja-JP" altLang="en-US">
                          <a:ea typeface="Meiryo UI" pitchFamily="55" charset="-128"/>
                        </a:rPr>
                        <a:t>くても</a:t>
                      </a:r>
                      <a:r>
                        <a:rPr lang="ja-JP" altLang="en-US">
                          <a:solidFill>
                            <a:srgbClr val="FF5780"/>
                          </a:solidFill>
                          <a:effectLst/>
                          <a:ea typeface="Meiryo UI" pitchFamily="55" charset="-128"/>
                        </a:rPr>
                        <a:t>手数料がかかる</a:t>
                      </a:r>
                      <a:endParaRPr>
                        <a:solidFill>
                          <a:srgbClr val="FF5780"/>
                        </a:solidFill>
                      </a:endParaRPr>
                    </a:p>
                  </a:txBody>
                  <a:tcPr marL="91449" marR="91449" marT="45755" marB="4575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 cap="flat">
                      <a:noFill/>
                    </a:lnTlToBr>
                    <a:lnBlToTr cap="flat"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960563">
                <a:tc>
                  <a:txBody>
                    <a:bodyPr lIns="91449" tIns="45755" rIns="91449" bIns="45755"/>
                    <a:lstStyle>
                      <a:lvl1pPr marL="0" indent="0" algn="l" defTabSz="914400" rtl="0" fontAlgn="base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kumimoji="1" sz="2800" b="0" i="0" u="none" kern="1200" baseline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j-ea"/>
                          <a:cs typeface="+mj-cs"/>
                        </a:defRPr>
                      </a:lvl1pPr>
                      <a:lvl2pPr marL="742950" indent="-285750" algn="l" defTabSz="914400" rtl="0" fontAlgn="base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kumimoji="1" sz="2400" b="0" i="0" u="none" kern="1200" baseline="0">
                          <a:solidFill>
                            <a:schemeClr val="tx1"/>
                          </a:solidFill>
                          <a:effectLst/>
                          <a:latin typeface="Arial" pitchFamily="39" charset="0"/>
                          <a:ea typeface="ＭＳ Ｐゴシック" pitchFamily="55" charset="-128"/>
                        </a:defRPr>
                      </a:lvl2pPr>
                      <a:lvl3pPr marL="1143000" indent="-228600" algn="l" defTabSz="914400" rtl="0" fontAlgn="base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kumimoji="1" sz="2000" b="0" i="0" u="none" kern="1200" baseline="0">
                          <a:solidFill>
                            <a:schemeClr val="tx1"/>
                          </a:solidFill>
                          <a:effectLst/>
                          <a:latin typeface="Arial" pitchFamily="39" charset="0"/>
                          <a:ea typeface="ＭＳ Ｐゴシック" pitchFamily="55" charset="-128"/>
                        </a:defRPr>
                      </a:lvl3pPr>
                      <a:lvl4pPr marL="1600200" indent="-228600" algn="l" defTabSz="914400" rtl="0" fontAlgn="base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kumimoji="1" sz="1800" b="0" i="0" u="none" kern="1200" baseline="0">
                          <a:solidFill>
                            <a:schemeClr val="tx1"/>
                          </a:solidFill>
                          <a:effectLst/>
                          <a:latin typeface="Arial" pitchFamily="39" charset="0"/>
                          <a:ea typeface="ＭＳ Ｐゴシック" pitchFamily="55" charset="-128"/>
                        </a:defRPr>
                      </a:lvl4pPr>
                      <a:lvl5pPr marL="2057400" indent="-228600" algn="l" defTabSz="914400" rtl="0" fontAlgn="base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kumimoji="1" sz="1800" b="0" i="0" u="none" kern="1200" baseline="0">
                          <a:solidFill>
                            <a:schemeClr val="tx1"/>
                          </a:solidFill>
                          <a:effectLst/>
                          <a:latin typeface="Arial" pitchFamily="39" charset="0"/>
                          <a:ea typeface="ＭＳ Ｐゴシック" pitchFamily="55" charset="-128"/>
                        </a:defRPr>
                      </a:lvl5pPr>
                      <a:lvl6pPr fontAlgn="base">
                        <a:defRPr sz="1800"/>
                      </a:lvl6pPr>
                      <a:lvl7pPr fontAlgn="base">
                        <a:defRPr sz="1800"/>
                      </a:lvl7pPr>
                      <a:lvl8pPr fontAlgn="base">
                        <a:defRPr sz="1800"/>
                      </a:lvl8pPr>
                      <a:lvl9pPr fontAlgn="base">
                        <a:defRPr sz="1800"/>
                      </a:lvl9pPr>
                    </a:lstStyle>
                    <a:p>
                      <a:pPr eaLnBrk="1" fontAlgn="base" hangingPunct="1">
                        <a:spcBef>
                          <a:spcPct val="0"/>
                        </a:spcBef>
                        <a:buNone/>
                      </a:pPr>
                      <a:r>
                        <a:rPr lang="ja-JP" altLang="en-US">
                          <a:ea typeface="Meiryo UI" pitchFamily="55" charset="-128"/>
                        </a:rPr>
                        <a:t>リボルビング払い</a:t>
                      </a:r>
                      <a:endParaRPr lang="en-US" altLang="ja-JP">
                        <a:ea typeface="Meiryo UI" pitchFamily="55" charset="-128"/>
                      </a:endParaRPr>
                    </a:p>
                    <a:p>
                      <a:pPr eaLnBrk="1" fontAlgn="base" hangingPunct="1">
                        <a:spcBef>
                          <a:spcPct val="0"/>
                        </a:spcBef>
                        <a:buNone/>
                      </a:pPr>
                      <a:r>
                        <a:rPr lang="en-US" altLang="ja-JP" sz="3200" b="1">
                          <a:solidFill>
                            <a:srgbClr val="C00048"/>
                          </a:solidFill>
                          <a:effectLst/>
                          <a:ea typeface="Meiryo UI" pitchFamily="55" charset="-128"/>
                        </a:rPr>
                        <a:t>(</a:t>
                      </a:r>
                      <a:r>
                        <a:rPr lang="ja-JP" altLang="en-US" sz="3200" b="1">
                          <a:solidFill>
                            <a:srgbClr val="C00048"/>
                          </a:solidFill>
                          <a:effectLst/>
                          <a:ea typeface="Meiryo UI" pitchFamily="55" charset="-128"/>
                        </a:rPr>
                        <a:t>リボ払い</a:t>
                      </a:r>
                      <a:r>
                        <a:rPr lang="en-US" altLang="ja-JP" sz="3200" b="1">
                          <a:solidFill>
                            <a:srgbClr val="C00048"/>
                          </a:solidFill>
                          <a:effectLst/>
                          <a:ea typeface="Meiryo UI" pitchFamily="55" charset="-128"/>
                        </a:rPr>
                        <a:t>)</a:t>
                      </a:r>
                      <a:endParaRPr>
                        <a:solidFill>
                          <a:srgbClr val="C00048"/>
                        </a:solidFill>
                      </a:endParaRPr>
                    </a:p>
                  </a:txBody>
                  <a:tcPr marL="91449" marR="91449" marT="45755" marB="4575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 cap="flat">
                      <a:noFill/>
                    </a:lnTlToBr>
                    <a:lnBlToTr cap="flat"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 lIns="91449" tIns="45755" rIns="91449" bIns="45755"/>
                    <a:lstStyle>
                      <a:lvl1pPr marL="0" indent="0" algn="l" defTabSz="914400" rtl="0" fontAlgn="base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kumimoji="1" sz="2800" b="0" i="0" u="none" kern="1200" baseline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j-ea"/>
                          <a:cs typeface="+mj-cs"/>
                        </a:defRPr>
                      </a:lvl1pPr>
                      <a:lvl2pPr marL="742950" indent="-285750" algn="l" defTabSz="914400" rtl="0" fontAlgn="base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kumimoji="1" sz="2400" b="0" i="0" u="none" kern="1200" baseline="0">
                          <a:solidFill>
                            <a:schemeClr val="tx1"/>
                          </a:solidFill>
                          <a:effectLst/>
                          <a:latin typeface="Arial" pitchFamily="39" charset="0"/>
                          <a:ea typeface="ＭＳ Ｐゴシック" pitchFamily="55" charset="-128"/>
                        </a:defRPr>
                      </a:lvl2pPr>
                      <a:lvl3pPr marL="1143000" indent="-228600" algn="l" defTabSz="914400" rtl="0" fontAlgn="base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kumimoji="1" sz="2000" b="0" i="0" u="none" kern="1200" baseline="0">
                          <a:solidFill>
                            <a:schemeClr val="tx1"/>
                          </a:solidFill>
                          <a:effectLst/>
                          <a:latin typeface="Arial" pitchFamily="39" charset="0"/>
                          <a:ea typeface="ＭＳ Ｐゴシック" pitchFamily="55" charset="-128"/>
                        </a:defRPr>
                      </a:lvl3pPr>
                      <a:lvl4pPr marL="1600200" indent="-228600" algn="l" defTabSz="914400" rtl="0" fontAlgn="base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kumimoji="1" sz="1800" b="0" i="0" u="none" kern="1200" baseline="0">
                          <a:solidFill>
                            <a:schemeClr val="tx1"/>
                          </a:solidFill>
                          <a:effectLst/>
                          <a:latin typeface="Arial" pitchFamily="39" charset="0"/>
                          <a:ea typeface="ＭＳ Ｐゴシック" pitchFamily="55" charset="-128"/>
                        </a:defRPr>
                      </a:lvl4pPr>
                      <a:lvl5pPr marL="2057400" indent="-228600" algn="l" defTabSz="914400" rtl="0" fontAlgn="base" latinLnBrk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kumimoji="1" sz="1800" b="0" i="0" u="none" kern="1200" baseline="0">
                          <a:solidFill>
                            <a:schemeClr val="tx1"/>
                          </a:solidFill>
                          <a:effectLst/>
                          <a:latin typeface="Arial" pitchFamily="39" charset="0"/>
                          <a:ea typeface="ＭＳ Ｐゴシック" pitchFamily="55" charset="-128"/>
                        </a:defRPr>
                      </a:lvl5pPr>
                      <a:lvl6pPr fontAlgn="base">
                        <a:defRPr sz="1800"/>
                      </a:lvl6pPr>
                      <a:lvl7pPr fontAlgn="base">
                        <a:defRPr sz="1800"/>
                      </a:lvl7pPr>
                      <a:lvl8pPr fontAlgn="base">
                        <a:defRPr sz="1800"/>
                      </a:lvl8pPr>
                      <a:lvl9pPr fontAlgn="base">
                        <a:defRPr sz="1800"/>
                      </a:lvl9pPr>
                    </a:lstStyle>
                    <a:p>
                      <a:pPr eaLnBrk="1" fontAlgn="base" hangingPunct="1">
                        <a:spcBef>
                          <a:spcPct val="0"/>
                        </a:spcBef>
                        <a:buNone/>
                      </a:pPr>
                      <a:r>
                        <a:rPr lang="ja-JP" altLang="en-US">
                          <a:ea typeface="Meiryo UI" pitchFamily="55" charset="-128"/>
                        </a:rPr>
                        <a:t>毎月の支払額を決めて分割払いする</a:t>
                      </a:r>
                      <a:endParaRPr lang="en-US" altLang="ja-JP">
                        <a:ea typeface="Meiryo UI" pitchFamily="55" charset="-128"/>
                      </a:endParaRPr>
                    </a:p>
                    <a:p>
                      <a:pPr eaLnBrk="1" fontAlgn="base" hangingPunct="1">
                        <a:spcBef>
                          <a:spcPct val="0"/>
                        </a:spcBef>
                        <a:buNone/>
                      </a:pPr>
                      <a:endParaRPr lang="ja-JP" altLang="en-US">
                        <a:ea typeface="Meiryo UI" pitchFamily="55" charset="-128"/>
                      </a:endParaRPr>
                    </a:p>
                    <a:p>
                      <a:pPr eaLnBrk="1" fontAlgn="base" hangingPunct="1">
                        <a:spcBef>
                          <a:spcPct val="0"/>
                        </a:spcBef>
                        <a:buNone/>
                      </a:pPr>
                      <a:r>
                        <a:rPr lang="ja-JP" altLang="en-US">
                          <a:ea typeface="Meiryo UI" pitchFamily="55" charset="-128"/>
                        </a:rPr>
                        <a:t>借入金額が増えれば支払回数が増え</a:t>
                      </a:r>
                    </a:p>
                    <a:p>
                      <a:pPr eaLnBrk="1" fontAlgn="base" hangingPunct="1">
                        <a:spcBef>
                          <a:spcPct val="0"/>
                        </a:spcBef>
                        <a:buNone/>
                      </a:pPr>
                      <a:r>
                        <a:rPr lang="ja-JP" altLang="en-US">
                          <a:solidFill>
                            <a:srgbClr val="FF5780"/>
                          </a:solidFill>
                          <a:effectLst/>
                          <a:ea typeface="Meiryo UI" pitchFamily="55" charset="-128"/>
                        </a:rPr>
                        <a:t>手数料の額が多くなる</a:t>
                      </a:r>
                      <a:endParaRPr>
                        <a:solidFill>
                          <a:srgbClr val="FF5780"/>
                        </a:solidFill>
                      </a:endParaRPr>
                    </a:p>
                  </a:txBody>
                  <a:tcPr marL="91449" marR="91449" marT="45755" marB="4575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 cap="flat">
                      <a:noFill/>
                    </a:lnTlToBr>
                    <a:lnBlToTr cap="flat"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sp>
        <p:nvSpPr>
          <p:cNvPr id="1677" name="Rectangle 2"/>
          <p:cNvSpPr>
            <a:spLocks noGrp="1" noChangeArrowheads="1"/>
          </p:cNvSpPr>
          <p:nvPr>
            <p:ph type="title" sz="full" idx="4294967295"/>
          </p:nvPr>
        </p:nvSpPr>
        <p:spPr>
          <a:xfrm>
            <a:off x="0" y="0"/>
            <a:ext cx="9144000" cy="836612"/>
          </a:xfrm>
          <a:solidFill>
            <a:srgbClr val="0000C0"/>
          </a:solidFill>
        </p:spPr>
        <p:txBody>
          <a:bodyPr vert="horz" wrap="square" lIns="91440" tIns="45720" rIns="91440" bIns="45720" anchor="ctr"/>
          <a:lstStyle/>
          <a:p>
            <a:pPr eaLnBrk="1" fontAlgn="base" latinLnBrk="0" hangingPunct="1"/>
            <a:r>
              <a:rPr lang="ja-JP" altLang="en-US" sz="3600" b="1">
                <a:solidFill>
                  <a:schemeClr val="bg1"/>
                </a:solidFill>
                <a:effectLst/>
                <a:ea typeface="Meiryo UI" pitchFamily="55" charset="-128"/>
              </a:rPr>
              <a:t>ちょっと寄り道・・・スマートフォンの分割払い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1678" name="Rectangle 8"/>
          <p:cNvSpPr>
            <a:spLocks noChangeArrowheads="1"/>
          </p:cNvSpPr>
          <p:nvPr/>
        </p:nvSpPr>
        <p:spPr>
          <a:xfrm>
            <a:off x="0" y="1573212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679" name="テキスト ボックス 7"/>
          <p:cNvSpPr txBox="1">
            <a:spLocks noChangeArrowheads="1"/>
          </p:cNvSpPr>
          <p:nvPr/>
        </p:nvSpPr>
        <p:spPr>
          <a:xfrm>
            <a:off x="188912" y="1049337"/>
            <a:ext cx="8777288" cy="583883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algn="ctr" eaLnBrk="1" fontAlgn="base" latinLnBrk="0" hangingPunct="1"/>
            <a:r>
              <a:rPr lang="ja-JP" altLang="en-US" sz="3200">
                <a:solidFill>
                  <a:schemeClr val="tx1"/>
                </a:solidFill>
                <a:effectLst/>
                <a:ea typeface="Meiryo UI" pitchFamily="55" charset="-128"/>
              </a:rPr>
              <a:t>毎月の通信料とスマホ本体を分割して支払う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1680" name="テキスト ボックス 8"/>
          <p:cNvSpPr txBox="1">
            <a:spLocks noChangeArrowheads="1"/>
          </p:cNvSpPr>
          <p:nvPr/>
        </p:nvSpPr>
        <p:spPr>
          <a:xfrm>
            <a:off x="976018" y="1796635"/>
            <a:ext cx="7203078" cy="583883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/>
            <a:r>
              <a:rPr lang="ja-JP" altLang="en-US" sz="3200" b="1">
                <a:solidFill>
                  <a:srgbClr val="FF5780"/>
                </a:solidFill>
                <a:effectLst/>
                <a:ea typeface="Meiryo UI" pitchFamily="55" charset="-128"/>
              </a:rPr>
              <a:t>クレジットによる分割払い「個別クレジット」</a:t>
            </a:r>
            <a:endParaRPr sz="3200">
              <a:solidFill>
                <a:srgbClr val="FF5780"/>
              </a:solidFill>
            </a:endParaRPr>
          </a:p>
        </p:txBody>
      </p:sp>
      <p:sp>
        <p:nvSpPr>
          <p:cNvPr id="1681" name="テキスト ボックス 9"/>
          <p:cNvSpPr txBox="1">
            <a:spLocks noChangeArrowheads="1"/>
          </p:cNvSpPr>
          <p:nvPr/>
        </p:nvSpPr>
        <p:spPr>
          <a:xfrm>
            <a:off x="541340" y="2781000"/>
            <a:ext cx="8424862" cy="3538538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/>
            <a:r>
              <a:rPr lang="ja-JP" altLang="en-US" sz="2800">
                <a:ea typeface="Meiryo UI" pitchFamily="55" charset="-128"/>
              </a:rPr>
              <a:t>うっかり通信料の支払いが遅れると、同時にスマホの分割払い</a:t>
            </a:r>
            <a:r>
              <a:rPr lang="ja-JP" altLang="en-US" sz="2800">
                <a:ea typeface="Meiryo UI" pitchFamily="55" charset="-128"/>
              </a:rPr>
              <a:t>も遅れることになります。</a:t>
            </a:r>
            <a:endParaRPr lang="en-US" altLang="ja-JP" sz="2800">
              <a:ea typeface="Meiryo UI" pitchFamily="55" charset="-128"/>
            </a:endParaRPr>
          </a:p>
          <a:p>
            <a:pPr eaLnBrk="1" fontAlgn="base" latinLnBrk="0" hangingPunct="1"/>
            <a:endParaRPr lang="ja-JP" altLang="en-US" sz="2800">
              <a:ea typeface="Meiryo UI" pitchFamily="55" charset="-128"/>
            </a:endParaRPr>
          </a:p>
          <a:p>
            <a:pPr eaLnBrk="1" fontAlgn="base" latinLnBrk="0" hangingPunct="1"/>
            <a:r>
              <a:rPr lang="ja-JP" altLang="en-US" sz="2800">
                <a:ea typeface="Meiryo UI" pitchFamily="55" charset="-128"/>
              </a:rPr>
              <a:t>支払が遅れると「信用情報機関」などに滞納の情報が登録され、将来、クレジットカードを作ることができなかったり、奨学金や住宅ローンも組めなくなったりすることもあります。</a:t>
            </a:r>
          </a:p>
          <a:p>
            <a:pPr eaLnBrk="1" fontAlgn="base" latinLnBrk="0" hangingPunct="1"/>
            <a:endParaRPr lang="ja-JP" altLang="en-US" sz="2800">
              <a:ea typeface="Meiryo UI" pitchFamily="55" charset="-128"/>
            </a:endParaRPr>
          </a:p>
          <a:p>
            <a:pPr eaLnBrk="1" fontAlgn="base" latinLnBrk="0" hangingPunct="1"/>
            <a:r>
              <a:rPr lang="ja-JP" altLang="en-US" sz="2800" b="1">
                <a:solidFill>
                  <a:srgbClr val="0000C0"/>
                </a:solidFill>
                <a:effectLst/>
                <a:ea typeface="Meiryo UI" pitchFamily="55" charset="-128"/>
              </a:rPr>
              <a:t>また、１日ごとに延滞利息</a:t>
            </a:r>
            <a:r>
              <a:rPr lang="en-US" altLang="ja-JP" sz="2800" b="1">
                <a:solidFill>
                  <a:srgbClr val="0000C0"/>
                </a:solidFill>
                <a:effectLst/>
                <a:ea typeface="Meiryo UI" pitchFamily="55" charset="-128"/>
              </a:rPr>
              <a:t>(</a:t>
            </a:r>
            <a:r>
              <a:rPr lang="ja-JP" altLang="en-US" sz="2800" b="1">
                <a:solidFill>
                  <a:srgbClr val="0000C0"/>
                </a:solidFill>
                <a:effectLst/>
                <a:ea typeface="Meiryo UI" pitchFamily="55" charset="-128"/>
              </a:rPr>
              <a:t>遅延損害金</a:t>
            </a:r>
            <a:r>
              <a:rPr lang="en-US" altLang="ja-JP" sz="2800" b="1">
                <a:solidFill>
                  <a:srgbClr val="0000C0"/>
                </a:solidFill>
                <a:effectLst/>
                <a:ea typeface="Meiryo UI" pitchFamily="55" charset="-128"/>
              </a:rPr>
              <a:t>)</a:t>
            </a:r>
            <a:r>
              <a:rPr lang="ja-JP" altLang="en-US" sz="2800" b="1">
                <a:solidFill>
                  <a:srgbClr val="0000C0"/>
                </a:solidFill>
                <a:effectLst/>
                <a:ea typeface="Meiryo UI" pitchFamily="55" charset="-128"/>
              </a:rPr>
              <a:t>が発生</a:t>
            </a:r>
            <a:r>
              <a:rPr lang="ja-JP" altLang="en-US" sz="2800">
                <a:solidFill>
                  <a:srgbClr val="0000C0"/>
                </a:solidFill>
                <a:ea typeface="Meiryo UI" pitchFamily="55" charset="-128"/>
              </a:rPr>
              <a:t>します。</a:t>
            </a:r>
            <a:endParaRPr>
              <a:solidFill>
                <a:srgbClr val="0000C0"/>
              </a:solidFill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sp>
        <p:nvSpPr>
          <p:cNvPr id="1687" name="Rectangle 2"/>
          <p:cNvSpPr>
            <a:spLocks noGrp="1" noChangeArrowheads="1"/>
          </p:cNvSpPr>
          <p:nvPr>
            <p:ph type="title" sz="full" idx="4294967295"/>
          </p:nvPr>
        </p:nvSpPr>
        <p:spPr>
          <a:xfrm>
            <a:off x="0" y="0"/>
            <a:ext cx="9144000" cy="765175"/>
          </a:xfrm>
          <a:solidFill>
            <a:srgbClr val="0000C0"/>
          </a:solidFill>
        </p:spPr>
        <p:txBody>
          <a:bodyPr vert="horz" wrap="square" lIns="91440" tIns="45720" rIns="91440" bIns="45720" anchor="ctr"/>
          <a:lstStyle/>
          <a:p>
            <a:pPr eaLnBrk="1" fontAlgn="base" latinLnBrk="0" hangingPunct="1"/>
            <a:r>
              <a:rPr lang="ja-JP" altLang="en-US" sz="4000" b="1">
                <a:solidFill>
                  <a:schemeClr val="bg1"/>
                </a:solidFill>
                <a:effectLst/>
                <a:ea typeface="Meiryo UI" pitchFamily="55" charset="-128"/>
              </a:rPr>
              <a:t>キャッシュレスとは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1688" name="Text Box 3"/>
          <p:cNvSpPr txBox="1">
            <a:spLocks noChangeArrowheads="1"/>
          </p:cNvSpPr>
          <p:nvPr/>
        </p:nvSpPr>
        <p:spPr>
          <a:xfrm>
            <a:off x="1037681" y="1203368"/>
            <a:ext cx="7138020" cy="583883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algn="ctr" eaLnBrk="1" fontAlgn="base" latinLnBrk="0" hangingPunct="1">
              <a:spcBef>
                <a:spcPct val="50000"/>
              </a:spcBef>
            </a:pPr>
            <a:r>
              <a:rPr lang="ja-JP" altLang="en-US" sz="3200" b="1">
                <a:solidFill>
                  <a:srgbClr val="FF5780"/>
                </a:solidFill>
                <a:effectLst/>
                <a:ea typeface="Meiryo UI" pitchFamily="55" charset="-128"/>
              </a:rPr>
              <a:t>現金を使わない支払い</a:t>
            </a:r>
            <a:endParaRPr lang="ja-JP" altLang="en-US" sz="3200" b="1">
              <a:solidFill>
                <a:srgbClr val="FF5780"/>
              </a:solidFill>
              <a:effectLst/>
              <a:ea typeface="Meiryo UI" pitchFamily="55" charset="-128"/>
            </a:endParaRPr>
          </a:p>
        </p:txBody>
      </p:sp>
      <p:sp>
        <p:nvSpPr>
          <p:cNvPr id="1689" name="Text Box 3"/>
          <p:cNvSpPr txBox="1">
            <a:spLocks noChangeArrowheads="1"/>
          </p:cNvSpPr>
          <p:nvPr/>
        </p:nvSpPr>
        <p:spPr>
          <a:xfrm>
            <a:off x="323850" y="2911475"/>
            <a:ext cx="8569325" cy="2774950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>
              <a:spcBef>
                <a:spcPct val="50000"/>
              </a:spcBef>
            </a:pPr>
            <a:r>
              <a:rPr lang="ja-JP" altLang="en-US" sz="3200">
                <a:ea typeface="Meiryo UI" pitchFamily="55" charset="-128"/>
              </a:rPr>
              <a:t>　</a:t>
            </a:r>
            <a:r>
              <a:rPr lang="ja-JP" altLang="en-US" sz="3200">
                <a:ea typeface="Meiryo UI" pitchFamily="55" charset="-128"/>
              </a:rPr>
              <a:t>電子マネー</a:t>
            </a:r>
            <a:endParaRPr lang="en-US" altLang="ja-JP" sz="3200">
              <a:ea typeface="Meiryo UI" pitchFamily="55" charset="-128"/>
            </a:endParaRPr>
          </a:p>
          <a:p>
            <a:pPr eaLnBrk="1" fontAlgn="base" latinLnBrk="0" hangingPunct="1">
              <a:spcBef>
                <a:spcPct val="50000"/>
              </a:spcBef>
            </a:pPr>
            <a:r>
              <a:rPr lang="ja-JP" altLang="en-US" sz="3200">
                <a:ea typeface="Meiryo UI" pitchFamily="55" charset="-128"/>
              </a:rPr>
              <a:t>　</a:t>
            </a:r>
            <a:r>
              <a:rPr lang="ja-JP" altLang="en-US" sz="3200">
                <a:ea typeface="Meiryo UI" pitchFamily="55" charset="-128"/>
              </a:rPr>
              <a:t>クレジットカード</a:t>
            </a:r>
          </a:p>
          <a:p>
            <a:pPr eaLnBrk="1" fontAlgn="base" latinLnBrk="0" hangingPunct="1">
              <a:spcBef>
                <a:spcPct val="50000"/>
              </a:spcBef>
            </a:pPr>
            <a:r>
              <a:rPr lang="ja-JP" altLang="en-US" sz="3200">
                <a:ea typeface="Meiryo UI" pitchFamily="55" charset="-128"/>
              </a:rPr>
              <a:t>　</a:t>
            </a:r>
            <a:r>
              <a:rPr lang="ja-JP" altLang="en-US" sz="3200">
                <a:ea typeface="Meiryo UI" pitchFamily="55" charset="-128"/>
              </a:rPr>
              <a:t>スマートフォンのタッチ決済</a:t>
            </a:r>
          </a:p>
          <a:p>
            <a:pPr eaLnBrk="1" fontAlgn="base" latinLnBrk="0" hangingPunct="1">
              <a:spcBef>
                <a:spcPct val="50000"/>
              </a:spcBef>
            </a:pPr>
            <a:r>
              <a:rPr lang="ja-JP" altLang="en-US" sz="3200">
                <a:ea typeface="Meiryo UI" pitchFamily="55" charset="-128"/>
              </a:rPr>
              <a:t>　</a:t>
            </a:r>
            <a:r>
              <a:rPr lang="ja-JP" altLang="en-US" sz="3200">
                <a:ea typeface="Meiryo UI" pitchFamily="55" charset="-128"/>
              </a:rPr>
              <a:t>〇〇ペイ（</a:t>
            </a:r>
            <a:r>
              <a:rPr lang="en-US" altLang="ja-JP" sz="3200">
                <a:ea typeface="Meiryo UI" pitchFamily="55" charset="-128"/>
              </a:rPr>
              <a:t>QR</a:t>
            </a:r>
            <a:r>
              <a:rPr lang="ja-JP" altLang="en-US" sz="3200">
                <a:ea typeface="Meiryo UI" pitchFamily="55" charset="-128"/>
              </a:rPr>
              <a:t>コード、バーコード）</a:t>
            </a:r>
          </a:p>
        </p:txBody>
      </p:sp>
      <p:sp>
        <p:nvSpPr>
          <p:cNvPr id="1690" name="Text Box 197"/>
          <p:cNvSpPr txBox="1">
            <a:spLocks noChangeArrowheads="1"/>
          </p:cNvSpPr>
          <p:nvPr/>
        </p:nvSpPr>
        <p:spPr>
          <a:xfrm>
            <a:off x="323850" y="1939925"/>
            <a:ext cx="4537075" cy="583883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>
              <a:spcBef>
                <a:spcPct val="50000"/>
              </a:spcBef>
            </a:pPr>
            <a:r>
              <a:rPr lang="ja-JP" altLang="en-US" sz="3200"/>
              <a:t>例えば・・・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sp>
        <p:nvSpPr>
          <p:cNvPr id="1696" name="Rectangle 2"/>
          <p:cNvSpPr>
            <a:spLocks noGrp="1" noChangeArrowheads="1"/>
          </p:cNvSpPr>
          <p:nvPr>
            <p:ph type="title" sz="full" idx="4294967295"/>
          </p:nvPr>
        </p:nvSpPr>
        <p:spPr>
          <a:xfrm>
            <a:off x="0" y="0"/>
            <a:ext cx="9144000" cy="765175"/>
          </a:xfrm>
          <a:solidFill>
            <a:srgbClr val="0000C0"/>
          </a:solidFill>
        </p:spPr>
        <p:txBody>
          <a:bodyPr vert="horz" wrap="square" lIns="91440" tIns="45720" rIns="91440" bIns="45720" anchor="ctr"/>
          <a:lstStyle/>
          <a:p>
            <a:pPr eaLnBrk="1" fontAlgn="base" latinLnBrk="0" hangingPunct="1"/>
            <a:r>
              <a:rPr lang="ja-JP" altLang="en-US" sz="4000" b="1">
                <a:solidFill>
                  <a:schemeClr val="bg1"/>
                </a:solidFill>
                <a:effectLst/>
                <a:ea typeface="Meiryo UI" pitchFamily="55" charset="-128"/>
              </a:rPr>
              <a:t>キャッシュレスのメリット・デメリット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1697" name="Text Box 8"/>
          <p:cNvSpPr txBox="1">
            <a:spLocks noChangeArrowheads="1"/>
          </p:cNvSpPr>
          <p:nvPr/>
        </p:nvSpPr>
        <p:spPr>
          <a:xfrm>
            <a:off x="0" y="1700212"/>
            <a:ext cx="4427537" cy="396875"/>
          </a:xfrm>
          <a:prstGeom prst="rect">
            <a:avLst/>
          </a:prstGeom>
          <a:solidFill>
            <a:srgbClr val="0033CC"/>
          </a:solidFill>
          <a:ln>
            <a:miter/>
          </a:ln>
        </p:spPr>
        <p:txBody>
          <a:bodyPr vert="horz" wrap="square">
            <a:spAutoFit/>
          </a:bodyPr>
          <a:lstStyle/>
          <a:p>
            <a:pPr algn="ctr" eaLnBrk="1" fontAlgn="base" latinLnBrk="0" hangingPunct="1">
              <a:spcBef>
                <a:spcPct val="50000"/>
              </a:spcBef>
            </a:pPr>
            <a:r>
              <a:rPr lang="ja-JP" altLang="en-US" sz="2000" b="1">
                <a:solidFill>
                  <a:schemeClr val="bg1"/>
                </a:solidFill>
                <a:effectLst/>
                <a:latin typeface="Meiryo UI" pitchFamily="55" charset="-128"/>
                <a:ea typeface="Meiryo UI" pitchFamily="55" charset="-128"/>
              </a:rPr>
              <a:t>メリット</a:t>
            </a:r>
          </a:p>
        </p:txBody>
      </p:sp>
      <p:sp>
        <p:nvSpPr>
          <p:cNvPr id="1698" name="Text Box 9"/>
          <p:cNvSpPr txBox="1">
            <a:spLocks noChangeArrowheads="1"/>
          </p:cNvSpPr>
          <p:nvPr/>
        </p:nvSpPr>
        <p:spPr>
          <a:xfrm>
            <a:off x="4572000" y="1700212"/>
            <a:ext cx="4572000" cy="396875"/>
          </a:xfrm>
          <a:prstGeom prst="rect">
            <a:avLst/>
          </a:prstGeom>
          <a:solidFill>
            <a:srgbClr val="FF5780"/>
          </a:solidFill>
          <a:ln>
            <a:miter/>
          </a:ln>
        </p:spPr>
        <p:txBody>
          <a:bodyPr vert="horz" wrap="square">
            <a:spAutoFit/>
          </a:bodyPr>
          <a:lstStyle/>
          <a:p>
            <a:pPr algn="ctr" eaLnBrk="1" fontAlgn="base" latinLnBrk="0" hangingPunct="1">
              <a:spcBef>
                <a:spcPct val="50000"/>
              </a:spcBef>
            </a:pPr>
            <a:r>
              <a:rPr lang="ja-JP" altLang="en-US" sz="2000" b="1">
                <a:solidFill>
                  <a:schemeClr val="bg1"/>
                </a:solidFill>
                <a:effectLst/>
                <a:latin typeface="Meiryo UI" pitchFamily="55" charset="-128"/>
                <a:ea typeface="Meiryo UI" pitchFamily="55" charset="-128"/>
              </a:rPr>
              <a:t>デメリット</a:t>
            </a:r>
          </a:p>
        </p:txBody>
      </p:sp>
      <p:sp>
        <p:nvSpPr>
          <p:cNvPr id="1699" name="正方形/長方形 1"/>
          <p:cNvSpPr>
            <a:spLocks noChangeArrowheads="1"/>
          </p:cNvSpPr>
          <p:nvPr/>
        </p:nvSpPr>
        <p:spPr>
          <a:xfrm>
            <a:off x="0" y="2095374"/>
            <a:ext cx="4434195" cy="3323094"/>
          </a:xfrm>
          <a:prstGeom prst="rect">
            <a:avLst/>
          </a:prstGeom>
          <a:noFill/>
          <a:ln w="28575" cmpd="sng">
            <a:solidFill>
              <a:srgbClr val="0000C0"/>
            </a:solidFill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>
              <a:lnSpc>
                <a:spcPct val="150000"/>
              </a:lnSpc>
              <a:buFontTx/>
              <a:buChar char="•"/>
            </a:pPr>
            <a:r>
              <a:rPr lang="ja-JP" altLang="en-US" sz="2800">
                <a:ea typeface="Meiryo UI" pitchFamily="55" charset="-128"/>
              </a:rPr>
              <a:t>銀行や</a:t>
            </a:r>
            <a:r>
              <a:rPr lang="en-US" altLang="ja-JP" sz="2800">
                <a:ea typeface="Meiryo UI" pitchFamily="55" charset="-128"/>
              </a:rPr>
              <a:t>ATM</a:t>
            </a:r>
            <a:r>
              <a:rPr lang="ja-JP" altLang="en-US" sz="2800">
                <a:ea typeface="Meiryo UI" pitchFamily="55" charset="-128"/>
              </a:rPr>
              <a:t>に行く時間や手　</a:t>
            </a:r>
          </a:p>
          <a:p>
            <a:pPr eaLnBrk="1" fontAlgn="base" latinLnBrk="0" hangingPunct="1">
              <a:lnSpc>
                <a:spcPct val="150000"/>
              </a:lnSpc>
              <a:buFontTx/>
              <a:buNone/>
            </a:pPr>
            <a:r>
              <a:rPr lang="ja-JP" altLang="en-US" sz="2800">
                <a:ea typeface="Meiryo UI" pitchFamily="55" charset="-128"/>
              </a:rPr>
              <a:t> 間が省ける </a:t>
            </a:r>
            <a:endParaRPr lang="ja-JP" altLang="en-US" sz="2800">
              <a:ea typeface="Meiryo UI" pitchFamily="55" charset="-128"/>
            </a:endParaRPr>
          </a:p>
          <a:p>
            <a:pPr eaLnBrk="1" fontAlgn="base" latinLnBrk="0" hangingPunct="1">
              <a:lnSpc>
                <a:spcPct val="150000"/>
              </a:lnSpc>
              <a:buFontTx/>
              <a:buChar char="•"/>
            </a:pPr>
            <a:r>
              <a:rPr lang="ja-JP" altLang="en-US" sz="2800">
                <a:ea typeface="Meiryo UI" pitchFamily="55" charset="-128"/>
              </a:rPr>
              <a:t>ポイント還元が受けられる </a:t>
            </a:r>
          </a:p>
          <a:p>
            <a:pPr eaLnBrk="1" fontAlgn="base" latinLnBrk="0" hangingPunct="1">
              <a:lnSpc>
                <a:spcPct val="150000"/>
              </a:lnSpc>
              <a:buFontTx/>
              <a:buChar char="•"/>
            </a:pPr>
            <a:r>
              <a:rPr lang="ja-JP" altLang="en-US" sz="2800">
                <a:ea typeface="Meiryo UI" pitchFamily="55" charset="-128"/>
              </a:rPr>
              <a:t>現金の発行や輸送などにかか</a:t>
            </a:r>
          </a:p>
          <a:p>
            <a:pPr eaLnBrk="1" fontAlgn="base" latinLnBrk="0" hangingPunct="1">
              <a:lnSpc>
                <a:spcPct val="150000"/>
              </a:lnSpc>
              <a:buFontTx/>
              <a:buNone/>
            </a:pPr>
            <a:r>
              <a:rPr lang="ja-JP" altLang="en-US" sz="2800">
                <a:ea typeface="Meiryo UI" pitchFamily="55" charset="-128"/>
              </a:rPr>
              <a:t> </a:t>
            </a:r>
            <a:r>
              <a:rPr lang="ja-JP" altLang="en-US" sz="2800">
                <a:ea typeface="Meiryo UI" pitchFamily="55" charset="-128"/>
              </a:rPr>
              <a:t>る社会的コストが削減できる </a:t>
            </a:r>
            <a:endParaRPr lang="ja-JP" altLang="en-US" sz="2800">
              <a:ea typeface="Meiryo UI" pitchFamily="55" charset="-128"/>
            </a:endParaRPr>
          </a:p>
        </p:txBody>
      </p:sp>
      <p:sp>
        <p:nvSpPr>
          <p:cNvPr id="1700" name="正方形/長方形 2"/>
          <p:cNvSpPr>
            <a:spLocks noChangeArrowheads="1"/>
          </p:cNvSpPr>
          <p:nvPr/>
        </p:nvSpPr>
        <p:spPr>
          <a:xfrm>
            <a:off x="4572003" y="2095374"/>
            <a:ext cx="4574140" cy="3323094"/>
          </a:xfrm>
          <a:prstGeom prst="rect">
            <a:avLst/>
          </a:prstGeom>
          <a:noFill/>
          <a:ln w="28575" cmpd="sng">
            <a:solidFill>
              <a:srgbClr val="FF5780"/>
            </a:solidFill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>
              <a:lnSpc>
                <a:spcPct val="150000"/>
              </a:lnSpc>
              <a:buFontTx/>
              <a:buChar char="•"/>
            </a:pPr>
            <a:r>
              <a:rPr lang="ja-JP" altLang="en-US" sz="2800">
                <a:ea typeface="Meiryo UI" pitchFamily="55" charset="-128"/>
              </a:rPr>
              <a:t>お金を使っているという実感が</a:t>
            </a:r>
          </a:p>
          <a:p>
            <a:pPr eaLnBrk="1" fontAlgn="base" latinLnBrk="0" hangingPunct="1">
              <a:lnSpc>
                <a:spcPct val="150000"/>
              </a:lnSpc>
              <a:buFontTx/>
              <a:buNone/>
            </a:pPr>
            <a:r>
              <a:rPr lang="ja-JP" altLang="en-US" sz="2800">
                <a:ea typeface="Meiryo UI" pitchFamily="55" charset="-128"/>
              </a:rPr>
              <a:t> </a:t>
            </a:r>
            <a:r>
              <a:rPr lang="ja-JP" altLang="en-US" sz="2800">
                <a:ea typeface="Meiryo UI" pitchFamily="55" charset="-128"/>
              </a:rPr>
              <a:t>わきづらい </a:t>
            </a:r>
            <a:endParaRPr lang="ja-JP" altLang="en-US" sz="2800">
              <a:ea typeface="Meiryo UI" pitchFamily="55" charset="-128"/>
            </a:endParaRPr>
          </a:p>
          <a:p>
            <a:pPr eaLnBrk="1" fontAlgn="base" latinLnBrk="0" hangingPunct="1">
              <a:lnSpc>
                <a:spcPct val="150000"/>
              </a:lnSpc>
              <a:buFontTx/>
              <a:buChar char="•"/>
            </a:pPr>
            <a:r>
              <a:rPr lang="ja-JP" altLang="en-US" sz="2800">
                <a:ea typeface="Meiryo UI" pitchFamily="55" charset="-128"/>
              </a:rPr>
              <a:t>災害時・端末故障時に使うこ</a:t>
            </a:r>
          </a:p>
          <a:p>
            <a:pPr eaLnBrk="1" fontAlgn="base" latinLnBrk="0" hangingPunct="1">
              <a:lnSpc>
                <a:spcPct val="150000"/>
              </a:lnSpc>
              <a:buFontTx/>
              <a:buNone/>
            </a:pPr>
            <a:r>
              <a:rPr lang="ja-JP" altLang="en-US" sz="2800">
                <a:ea typeface="Meiryo UI" pitchFamily="55" charset="-128"/>
              </a:rPr>
              <a:t> </a:t>
            </a:r>
            <a:r>
              <a:rPr lang="ja-JP" altLang="en-US" sz="2800">
                <a:ea typeface="Meiryo UI" pitchFamily="55" charset="-128"/>
              </a:rPr>
              <a:t>とができなくなるおそれがある </a:t>
            </a:r>
            <a:endParaRPr lang="ja-JP" altLang="en-US" sz="2800">
              <a:ea typeface="Meiryo UI" pitchFamily="55" charset="-128"/>
            </a:endParaRPr>
          </a:p>
          <a:p>
            <a:pPr eaLnBrk="1" fontAlgn="base" latinLnBrk="0" hangingPunct="1">
              <a:lnSpc>
                <a:spcPct val="150000"/>
              </a:lnSpc>
              <a:buFontTx/>
              <a:buChar char="•"/>
            </a:pPr>
            <a:r>
              <a:rPr lang="ja-JP" altLang="en-US" sz="2800">
                <a:ea typeface="Meiryo UI" pitchFamily="55" charset="-128"/>
              </a:rPr>
              <a:t>セキュリティ・情報管理の不安 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sp>
        <p:nvSpPr>
          <p:cNvPr id="1706" name="Rectangle 2"/>
          <p:cNvSpPr>
            <a:spLocks noGrp="1" noChangeArrowheads="1"/>
          </p:cNvSpPr>
          <p:nvPr>
            <p:ph type="title" sz="full" idx="4294967295"/>
          </p:nvPr>
        </p:nvSpPr>
        <p:spPr>
          <a:xfrm>
            <a:off x="0" y="0"/>
            <a:ext cx="9144000" cy="765175"/>
          </a:xfrm>
          <a:solidFill>
            <a:srgbClr val="0000C0"/>
          </a:solidFill>
        </p:spPr>
        <p:txBody>
          <a:bodyPr vert="horz" wrap="square" lIns="91440" tIns="45720" rIns="91440" bIns="45720" anchor="ctr"/>
          <a:lstStyle/>
          <a:p>
            <a:pPr eaLnBrk="1" fontAlgn="base" latinLnBrk="0" hangingPunct="1"/>
            <a:r>
              <a:rPr lang="ja-JP" altLang="en-US" sz="4000" b="1">
                <a:solidFill>
                  <a:schemeClr val="bg1"/>
                </a:solidFill>
                <a:effectLst/>
                <a:ea typeface="Meiryo UI" pitchFamily="55" charset="-128"/>
              </a:rPr>
              <a:t>キャッシュレス利用のポイント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1707" name="正方形/長方形 203"/>
          <p:cNvSpPr>
            <a:spLocks noChangeArrowheads="1"/>
          </p:cNvSpPr>
          <p:nvPr/>
        </p:nvSpPr>
        <p:spPr>
          <a:xfrm>
            <a:off x="611187" y="1341437"/>
            <a:ext cx="7705725" cy="4523423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>
              <a:buFontTx/>
              <a:buChar char="•"/>
            </a:pPr>
            <a:r>
              <a:rPr lang="ja-JP" altLang="en-US" sz="3600">
                <a:latin typeface="Meiryo UI" pitchFamily="55" charset="-128"/>
                <a:ea typeface="Meiryo UI" pitchFamily="55" charset="-128"/>
              </a:rPr>
              <a:t>申し込む前に</a:t>
            </a:r>
            <a:r>
              <a:rPr lang="ja-JP" altLang="en-US" sz="3600" b="1">
                <a:solidFill>
                  <a:srgbClr val="FF5780"/>
                </a:solidFill>
                <a:effectLst/>
                <a:latin typeface="Meiryo UI" pitchFamily="55" charset="-128"/>
                <a:ea typeface="Meiryo UI" pitchFamily="55" charset="-128"/>
              </a:rPr>
              <a:t>利用規約</a:t>
            </a:r>
            <a:r>
              <a:rPr lang="ja-JP" altLang="en-US" sz="3600">
                <a:latin typeface="Meiryo UI" pitchFamily="55" charset="-128"/>
                <a:ea typeface="Meiryo UI" pitchFamily="55" charset="-128"/>
              </a:rPr>
              <a:t>をしっかり読んで</a:t>
            </a:r>
          </a:p>
          <a:p>
            <a:pPr eaLnBrk="1" fontAlgn="base" latinLnBrk="0" hangingPunct="1"/>
            <a:r>
              <a:rPr lang="ja-JP" altLang="en-US" sz="3600">
                <a:latin typeface="Meiryo UI" pitchFamily="55" charset="-128"/>
                <a:ea typeface="Meiryo UI" pitchFamily="55" charset="-128"/>
              </a:rPr>
              <a:t>　理解する</a:t>
            </a:r>
            <a:endParaRPr lang="en-US" altLang="ja-JP" sz="3600">
              <a:latin typeface="Meiryo UI" pitchFamily="55" charset="-128"/>
              <a:ea typeface="Meiryo UI" pitchFamily="55" charset="-128"/>
            </a:endParaRPr>
          </a:p>
          <a:p>
            <a:pPr eaLnBrk="1" fontAlgn="base" latinLnBrk="0" hangingPunct="1"/>
            <a:r>
              <a:rPr lang="ja-JP" altLang="en-US" sz="3600">
                <a:latin typeface="Meiryo UI" pitchFamily="55" charset="-128"/>
                <a:ea typeface="Meiryo UI" pitchFamily="55" charset="-128"/>
              </a:rPr>
              <a:t> </a:t>
            </a:r>
          </a:p>
          <a:p>
            <a:pPr eaLnBrk="1" fontAlgn="base" latinLnBrk="0" hangingPunct="1">
              <a:buFontTx/>
              <a:buChar char="•"/>
            </a:pPr>
            <a:r>
              <a:rPr lang="ja-JP" altLang="en-US" sz="3600">
                <a:latin typeface="Meiryo UI" pitchFamily="55" charset="-128"/>
                <a:ea typeface="Meiryo UI" pitchFamily="55" charset="-128"/>
              </a:rPr>
              <a:t>利用しないサービスには申し込まない </a:t>
            </a:r>
            <a:endParaRPr lang="en-US" altLang="ja-JP" sz="3600">
              <a:latin typeface="Meiryo UI" pitchFamily="55" charset="-128"/>
              <a:ea typeface="Meiryo UI" pitchFamily="55" charset="-128"/>
            </a:endParaRPr>
          </a:p>
          <a:p>
            <a:pPr eaLnBrk="1" fontAlgn="base" latinLnBrk="0" hangingPunct="1">
              <a:buFontTx/>
              <a:buChar char="•"/>
            </a:pPr>
            <a:endParaRPr lang="ja-JP" altLang="en-US" sz="3600">
              <a:latin typeface="Meiryo UI" pitchFamily="55" charset="-128"/>
              <a:ea typeface="Meiryo UI" pitchFamily="55" charset="-128"/>
            </a:endParaRPr>
          </a:p>
          <a:p>
            <a:pPr eaLnBrk="1" fontAlgn="base" latinLnBrk="0" hangingPunct="1">
              <a:buFontTx/>
              <a:buChar char="•"/>
            </a:pPr>
            <a:r>
              <a:rPr lang="ja-JP" altLang="en-US" sz="3600">
                <a:latin typeface="Meiryo UI" pitchFamily="55" charset="-128"/>
                <a:ea typeface="Meiryo UI" pitchFamily="55" charset="-128"/>
              </a:rPr>
              <a:t>収支状況をこまめに確認する</a:t>
            </a:r>
          </a:p>
          <a:p>
            <a:pPr eaLnBrk="1" fontAlgn="base" latinLnBrk="0" hangingPunct="1"/>
            <a:endParaRPr lang="ja-JP" altLang="en-US" sz="3600">
              <a:latin typeface="Meiryo UI" pitchFamily="55" charset="-128"/>
              <a:ea typeface="Meiryo UI" pitchFamily="55" charset="-128"/>
            </a:endParaRPr>
          </a:p>
          <a:p>
            <a:pPr eaLnBrk="1" fontAlgn="base" latinLnBrk="0" hangingPunct="1">
              <a:buFontTx/>
              <a:buChar char="•"/>
            </a:pPr>
            <a:r>
              <a:rPr lang="ja-JP" altLang="en-US" sz="3600">
                <a:latin typeface="Meiryo UI" pitchFamily="55" charset="-128"/>
                <a:ea typeface="Meiryo UI" pitchFamily="55" charset="-128"/>
              </a:rPr>
              <a:t>情報の流出に気をつける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sp>
        <p:nvSpPr>
          <p:cNvPr id="1713" name="四角形 670"/>
          <p:cNvSpPr>
            <a:spLocks noChangeArrowheads="1"/>
          </p:cNvSpPr>
          <p:nvPr/>
        </p:nvSpPr>
        <p:spPr>
          <a:xfrm>
            <a:off x="0" y="2925000"/>
            <a:ext cx="9144000" cy="981075"/>
          </a:xfrm>
          <a:prstGeom prst="rect">
            <a:avLst/>
          </a:prstGeom>
          <a:solidFill>
            <a:srgbClr val="90D7F0">
              <a:alpha val="50000"/>
            </a:srgbClr>
          </a:solidFill>
          <a:ln>
            <a:miter/>
          </a:ln>
        </p:spPr>
        <p:txBody>
          <a:bodyPr vert="horz" wrap="square"/>
          <a:lstStyle>
            <a:lvl1pPr marL="0" algn="ctr" defTabSz="914400" rtl="0" fontAlgn="auto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kumimoji="1" sz="4400" b="0" i="0" u="none" kern="1200" baseline="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  <a:lvl2pPr marL="0" algn="ctr" defTabSz="914400" rtl="0" fontAlgn="auto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kumimoji="1" sz="4400" b="0" i="0" u="none" baseline="0">
                <a:solidFill>
                  <a:schemeClr val="tx2"/>
                </a:solidFill>
                <a:effectLst/>
                <a:latin typeface="Arial" pitchFamily="39" charset="0"/>
                <a:ea typeface="ＭＳ Ｐゴシック" pitchFamily="55" charset="-128"/>
              </a:defRPr>
            </a:lvl2pPr>
            <a:lvl3pPr marL="0" algn="ctr" defTabSz="914400" rtl="0" fontAlgn="auto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kumimoji="1" sz="4400" b="0" i="0" u="none" baseline="0">
                <a:solidFill>
                  <a:schemeClr val="tx2"/>
                </a:solidFill>
                <a:effectLst/>
                <a:latin typeface="Arial" pitchFamily="39" charset="0"/>
                <a:ea typeface="ＭＳ Ｐゴシック" pitchFamily="55" charset="-128"/>
              </a:defRPr>
            </a:lvl3pPr>
            <a:lvl4pPr marL="0" algn="ctr" defTabSz="914400" rtl="0" fontAlgn="auto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kumimoji="1" sz="4400" b="0" i="0" u="none" baseline="0">
                <a:solidFill>
                  <a:schemeClr val="tx2"/>
                </a:solidFill>
                <a:effectLst/>
                <a:latin typeface="Arial" pitchFamily="39" charset="0"/>
                <a:ea typeface="ＭＳ Ｐゴシック" pitchFamily="55" charset="-128"/>
              </a:defRPr>
            </a:lvl4pPr>
            <a:lvl5pPr marL="0" algn="ctr" defTabSz="914400" rtl="0" fontAlgn="auto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kumimoji="1" sz="4400" b="0" i="0" u="none" baseline="0">
                <a:solidFill>
                  <a:schemeClr val="tx2"/>
                </a:solidFill>
                <a:effectLst/>
                <a:latin typeface="Arial" pitchFamily="39" charset="0"/>
                <a:ea typeface="ＭＳ Ｐゴシック" pitchFamily="55" charset="-128"/>
              </a:defRPr>
            </a:lvl5pPr>
            <a:lvl6pPr marL="0" algn="ctr" defTabSz="914400" rtl="0" fontAlgn="auto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kumimoji="1" sz="4400" b="0" i="0" u="none" baseline="0">
                <a:solidFill>
                  <a:schemeClr val="tx2"/>
                </a:solidFill>
                <a:effectLst/>
                <a:latin typeface="Arial" pitchFamily="39" charset="0"/>
                <a:ea typeface="ＭＳ Ｐゴシック" pitchFamily="55" charset="-128"/>
              </a:defRPr>
            </a:lvl6pPr>
            <a:lvl7pPr marL="0" algn="ctr" defTabSz="914400" rtl="0" fontAlgn="auto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kumimoji="1" sz="4400" b="0" i="0" u="none" baseline="0">
                <a:solidFill>
                  <a:schemeClr val="tx2"/>
                </a:solidFill>
                <a:effectLst/>
                <a:latin typeface="Arial" pitchFamily="39" charset="0"/>
                <a:ea typeface="ＭＳ Ｐゴシック" pitchFamily="55" charset="-128"/>
              </a:defRPr>
            </a:lvl7pPr>
            <a:lvl8pPr marL="0" algn="ctr" defTabSz="914400" rtl="0" fontAlgn="auto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kumimoji="1" sz="4400" b="0" i="0" u="none" baseline="0">
                <a:solidFill>
                  <a:schemeClr val="tx2"/>
                </a:solidFill>
                <a:effectLst/>
                <a:latin typeface="Arial" pitchFamily="39" charset="0"/>
                <a:ea typeface="ＭＳ Ｐゴシック" pitchFamily="55" charset="-128"/>
              </a:defRPr>
            </a:lvl8pPr>
            <a:lvl9pPr marL="0" algn="ctr" defTabSz="914400" rtl="0" fontAlgn="auto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kumimoji="1" sz="4400" b="0" i="0" u="none" baseline="0">
                <a:solidFill>
                  <a:schemeClr val="tx2"/>
                </a:solidFill>
                <a:effectLst/>
                <a:latin typeface="Arial" pitchFamily="39" charset="0"/>
                <a:ea typeface="ＭＳ Ｐゴシック" pitchFamily="55" charset="-128"/>
              </a:defRPr>
            </a:lvl9pPr>
          </a:lstStyle>
          <a:p>
            <a:pPr fontAlgn="base" latinLnBrk="0"/>
            <a:r>
              <a:rPr lang="ja-JP" altLang="en-US">
                <a:solidFill>
                  <a:schemeClr val="tx1"/>
                </a:solidFill>
                <a:ea typeface="Meiryo UI" pitchFamily="55" charset="-128"/>
              </a:rPr>
              <a:t>困ったときは</a:t>
            </a:r>
            <a:r>
              <a:rPr lang="ja-JP" altLang="en-US" b="1">
                <a:solidFill>
                  <a:srgbClr val="FF5780"/>
                </a:solidFill>
                <a:effectLst/>
                <a:ea typeface="Meiryo UI" pitchFamily="55" charset="-128"/>
              </a:rPr>
              <a:t>消費者ホットライン１８８</a:t>
            </a:r>
            <a:endParaRPr lang="ja-JP" altLang="en-US" b="1">
              <a:solidFill>
                <a:schemeClr val="tx1"/>
              </a:solidFill>
              <a:effectLst/>
              <a:ea typeface="Meiryo UI" pitchFamily="55" charset="-128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sp>
        <p:nvSpPr>
          <p:cNvPr id="1718" name="Rectangle 2"/>
          <p:cNvSpPr>
            <a:spLocks noGrp="1" noChangeArrowheads="1"/>
          </p:cNvSpPr>
          <p:nvPr>
            <p:ph type="title" sz="full" idx="0"/>
          </p:nvPr>
        </p:nvSpPr>
        <p:spPr>
          <a:xfrm>
            <a:off x="0" y="0"/>
            <a:ext cx="9144000" cy="765175"/>
          </a:xfrm>
          <a:solidFill>
            <a:srgbClr val="0000C0"/>
          </a:solidFill>
        </p:spPr>
        <p:txBody>
          <a:bodyPr vert="horz" wrap="square" lIns="91440" tIns="45720" rIns="91440" bIns="45720" anchor="ctr"/>
          <a:lstStyle/>
          <a:p>
            <a:pPr eaLnBrk="1" fontAlgn="base" latinLnBrk="0" hangingPunct="1"/>
            <a:r>
              <a:rPr lang="ja-JP" altLang="en-US" sz="4000" b="1">
                <a:solidFill>
                  <a:schemeClr val="bg1"/>
                </a:solidFill>
                <a:effectLst/>
                <a:ea typeface="Meiryo UI" pitchFamily="55" charset="-128"/>
              </a:rPr>
              <a:t>消費生活で困ったときは･･･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1719" name="Rectangle 3"/>
          <p:cNvSpPr>
            <a:spLocks noChangeArrowheads="1"/>
          </p:cNvSpPr>
          <p:nvPr/>
        </p:nvSpPr>
        <p:spPr>
          <a:xfrm>
            <a:off x="0" y="1573212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720" name="Rectangle 34"/>
          <p:cNvSpPr>
            <a:spLocks noChangeArrowheads="1"/>
          </p:cNvSpPr>
          <p:nvPr/>
        </p:nvSpPr>
        <p:spPr>
          <a:xfrm>
            <a:off x="0" y="1700212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721" name="Rectangle 39"/>
          <p:cNvSpPr>
            <a:spLocks noChangeArrowheads="1"/>
          </p:cNvSpPr>
          <p:nvPr/>
        </p:nvSpPr>
        <p:spPr>
          <a:xfrm>
            <a:off x="0" y="928687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722" name="四角形 29"/>
          <p:cNvSpPr>
            <a:spLocks noChangeArrowheads="1"/>
          </p:cNvSpPr>
          <p:nvPr/>
        </p:nvSpPr>
        <p:spPr>
          <a:xfrm>
            <a:off x="0" y="2051050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eaLnBrk="1" fontAlgn="base" latinLnBrk="0" hangingPunct="1"/>
            <a:endParaRPr lang="ja-JP" altLang="en-US"/>
          </a:p>
        </p:txBody>
      </p:sp>
      <p:pic>
        <p:nvPicPr>
          <p:cNvPr id="1723" name="_x363576568" descr="cif000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550" y="1182687"/>
            <a:ext cx="1622425" cy="1736725"/>
          </a:xfrm>
          <a:prstGeom prst="rect">
            <a:avLst/>
          </a:prstGeom>
          <a:noFill/>
          <a:ln>
            <a:miter/>
          </a:ln>
        </p:spPr>
      </p:pic>
      <p:sp>
        <p:nvSpPr>
          <p:cNvPr id="1724" name="四角形 32"/>
          <p:cNvSpPr>
            <a:spLocks noChangeArrowheads="1"/>
          </p:cNvSpPr>
          <p:nvPr/>
        </p:nvSpPr>
        <p:spPr>
          <a:xfrm>
            <a:off x="0" y="2636837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eaLnBrk="1" fontAlgn="base" latinLnBrk="0" hangingPunct="1"/>
            <a:endParaRPr lang="ja-JP" altLang="en-US"/>
          </a:p>
        </p:txBody>
      </p:sp>
      <p:sp>
        <p:nvSpPr>
          <p:cNvPr id="1725" name="四角形 35"/>
          <p:cNvSpPr>
            <a:spLocks noChangeArrowheads="1"/>
          </p:cNvSpPr>
          <p:nvPr/>
        </p:nvSpPr>
        <p:spPr>
          <a:xfrm>
            <a:off x="-215900" y="1417637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eaLnBrk="1" fontAlgn="base" latinLnBrk="0" hangingPunct="1"/>
            <a:endParaRPr lang="ja-JP" altLang="en-US"/>
          </a:p>
        </p:txBody>
      </p:sp>
      <p:sp>
        <p:nvSpPr>
          <p:cNvPr id="1726" name="四角形 37"/>
          <p:cNvSpPr>
            <a:spLocks noChangeArrowheads="1"/>
          </p:cNvSpPr>
          <p:nvPr/>
        </p:nvSpPr>
        <p:spPr>
          <a:xfrm>
            <a:off x="0" y="2220912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eaLnBrk="1" fontAlgn="base" latinLnBrk="0" hangingPunct="1"/>
            <a:endParaRPr lang="ja-JP" altLang="en-US"/>
          </a:p>
        </p:txBody>
      </p:sp>
      <p:sp>
        <p:nvSpPr>
          <p:cNvPr id="1727" name="四角形 40"/>
          <p:cNvSpPr>
            <a:spLocks noChangeArrowheads="1"/>
          </p:cNvSpPr>
          <p:nvPr/>
        </p:nvSpPr>
        <p:spPr>
          <a:xfrm>
            <a:off x="0" y="214312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eaLnBrk="1" fontAlgn="base" latinLnBrk="0" hangingPunct="1"/>
            <a:endParaRPr lang="ja-JP" altLang="en-US"/>
          </a:p>
        </p:txBody>
      </p:sp>
      <p:sp>
        <p:nvSpPr>
          <p:cNvPr id="1728" name="Text Box 46"/>
          <p:cNvSpPr txBox="1">
            <a:spLocks noChangeArrowheads="1"/>
          </p:cNvSpPr>
          <p:nvPr/>
        </p:nvSpPr>
        <p:spPr>
          <a:xfrm>
            <a:off x="2085975" y="1536700"/>
            <a:ext cx="7058025" cy="1107103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/>
            <a:r>
              <a:rPr lang="ja-JP" altLang="en-US" sz="1800">
                <a:ea typeface="Meiryo UI" pitchFamily="55" charset="-128"/>
              </a:rPr>
              <a:t>　　　　　　　　　　　　　　　　　　　　　　　　　　　</a:t>
            </a:r>
            <a:r>
              <a:rPr lang="ja-JP" altLang="en-US" sz="1800">
                <a:solidFill>
                  <a:srgbClr val="C00048"/>
                </a:solidFill>
                <a:effectLst/>
                <a:ea typeface="Meiryo UI" pitchFamily="55" charset="-128"/>
              </a:rPr>
              <a:t>い　　　や　　　や　</a:t>
            </a:r>
            <a:r>
              <a:rPr lang="ja-JP" altLang="en-US" sz="1800">
                <a:solidFill>
                  <a:srgbClr val="FF3300"/>
                </a:solidFill>
                <a:effectLst/>
                <a:ea typeface="Meiryo UI" pitchFamily="55" charset="-128"/>
              </a:rPr>
              <a:t>　</a:t>
            </a:r>
          </a:p>
          <a:p>
            <a:pPr eaLnBrk="1" fontAlgn="base" latinLnBrk="0" hangingPunct="1"/>
            <a:r>
              <a:rPr lang="ja-JP" altLang="en-US" sz="4000" b="1">
                <a:ea typeface="Meiryo UI" pitchFamily="55" charset="-128"/>
              </a:rPr>
              <a:t>消費者ホットライン</a:t>
            </a:r>
            <a:r>
              <a:rPr lang="ja-JP" altLang="en-US" sz="4800" b="1">
                <a:solidFill>
                  <a:srgbClr val="C00048"/>
                </a:solidFill>
                <a:effectLst/>
                <a:ea typeface="Meiryo UI" pitchFamily="55" charset="-128"/>
              </a:rPr>
              <a:t>１８８番</a:t>
            </a:r>
            <a:endParaRPr>
              <a:solidFill>
                <a:srgbClr val="C00048"/>
              </a:solidFill>
            </a:endParaRPr>
          </a:p>
        </p:txBody>
      </p:sp>
      <p:sp>
        <p:nvSpPr>
          <p:cNvPr id="1729" name="四角形 48"/>
          <p:cNvSpPr>
            <a:spLocks noChangeArrowheads="1"/>
          </p:cNvSpPr>
          <p:nvPr/>
        </p:nvSpPr>
        <p:spPr>
          <a:xfrm>
            <a:off x="0" y="-254000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eaLnBrk="1" fontAlgn="base" latinLnBrk="0" hangingPunct="1"/>
            <a:endParaRPr lang="ja-JP" altLang="en-US"/>
          </a:p>
        </p:txBody>
      </p:sp>
      <p:sp>
        <p:nvSpPr>
          <p:cNvPr id="1730" name="四角形 50"/>
          <p:cNvSpPr>
            <a:spLocks noChangeArrowheads="1"/>
          </p:cNvSpPr>
          <p:nvPr/>
        </p:nvSpPr>
        <p:spPr>
          <a:xfrm>
            <a:off x="0" y="1333500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eaLnBrk="1" fontAlgn="base" latinLnBrk="0" hangingPunct="1"/>
            <a:endParaRPr lang="ja-JP" altLang="en-US"/>
          </a:p>
        </p:txBody>
      </p:sp>
      <p:sp>
        <p:nvSpPr>
          <p:cNvPr id="1731" name="四角形 52"/>
          <p:cNvSpPr>
            <a:spLocks noChangeArrowheads="1"/>
          </p:cNvSpPr>
          <p:nvPr/>
        </p:nvSpPr>
        <p:spPr>
          <a:xfrm>
            <a:off x="0" y="1333500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eaLnBrk="1" fontAlgn="base" latinLnBrk="0" hangingPunct="1"/>
            <a:endParaRPr lang="ja-JP" altLang="en-US"/>
          </a:p>
        </p:txBody>
      </p:sp>
      <p:sp>
        <p:nvSpPr>
          <p:cNvPr id="1732" name="四角形 54"/>
          <p:cNvSpPr>
            <a:spLocks noChangeArrowheads="1"/>
          </p:cNvSpPr>
          <p:nvPr/>
        </p:nvSpPr>
        <p:spPr>
          <a:xfrm>
            <a:off x="0" y="1333500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eaLnBrk="1" fontAlgn="base" latinLnBrk="0" hangingPunct="1"/>
            <a:endParaRPr lang="ja-JP" altLang="en-US"/>
          </a:p>
        </p:txBody>
      </p:sp>
      <p:sp>
        <p:nvSpPr>
          <p:cNvPr id="1733" name="四角形 56"/>
          <p:cNvSpPr>
            <a:spLocks noChangeArrowheads="1"/>
          </p:cNvSpPr>
          <p:nvPr/>
        </p:nvSpPr>
        <p:spPr>
          <a:xfrm>
            <a:off x="0" y="1333500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eaLnBrk="1" fontAlgn="base" latinLnBrk="0" hangingPunct="1"/>
            <a:endParaRPr lang="ja-JP" altLang="en-US"/>
          </a:p>
        </p:txBody>
      </p:sp>
      <p:sp>
        <p:nvSpPr>
          <p:cNvPr id="1734" name="Text Box 39"/>
          <p:cNvSpPr txBox="1">
            <a:spLocks noChangeArrowheads="1"/>
          </p:cNvSpPr>
          <p:nvPr/>
        </p:nvSpPr>
        <p:spPr>
          <a:xfrm>
            <a:off x="179388" y="3429000"/>
            <a:ext cx="6877050" cy="2135187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>
              <a:spcBef>
                <a:spcPct val="50000"/>
              </a:spcBef>
            </a:pPr>
            <a:r>
              <a:rPr lang="ja-JP" altLang="en-US" sz="3200">
                <a:ea typeface="Meiryo UI" pitchFamily="55" charset="-128"/>
              </a:rPr>
              <a:t>消費者ホットラインへ電話すると</a:t>
            </a:r>
          </a:p>
          <a:p>
            <a:pPr eaLnBrk="1" fontAlgn="base" latinLnBrk="0" hangingPunct="1">
              <a:spcBef>
                <a:spcPct val="50000"/>
              </a:spcBef>
            </a:pPr>
            <a:r>
              <a:rPr lang="ja-JP" altLang="en-US" sz="3200">
                <a:ea typeface="Meiryo UI" pitchFamily="55" charset="-128"/>
              </a:rPr>
              <a:t>近くの消費生活センターへつながります。</a:t>
            </a:r>
          </a:p>
          <a:p>
            <a:pPr eaLnBrk="1" fontAlgn="base" latinLnBrk="0" hangingPunct="1">
              <a:spcBef>
                <a:spcPct val="50000"/>
              </a:spcBef>
            </a:pPr>
            <a:r>
              <a:rPr lang="ja-JP" altLang="en-US" sz="3600" b="1">
                <a:solidFill>
                  <a:srgbClr val="0000C0"/>
                </a:solidFill>
                <a:effectLst/>
                <a:ea typeface="Meiryo UI" pitchFamily="55" charset="-128"/>
              </a:rPr>
              <a:t>相談は無料、秘密は守られます</a:t>
            </a:r>
            <a:r>
              <a:rPr lang="ja-JP" altLang="en-US" sz="3200">
                <a:solidFill>
                  <a:srgbClr val="0000C0"/>
                </a:solidFill>
                <a:effectLst/>
                <a:ea typeface="Meiryo UI" pitchFamily="55" charset="-128"/>
              </a:rPr>
              <a:t>。</a:t>
            </a:r>
          </a:p>
        </p:txBody>
      </p:sp>
      <p:pic>
        <p:nvPicPr>
          <p:cNvPr id="1735" name="_x363562888" descr="cif0000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6362" y="4222750"/>
            <a:ext cx="2687638" cy="2220912"/>
          </a:xfrm>
          <a:prstGeom prst="rect">
            <a:avLst/>
          </a:prstGeom>
          <a:noFill/>
          <a:ln>
            <a:miter/>
          </a:ln>
        </p:spPr>
      </p:pic>
      <p:sp>
        <p:nvSpPr>
          <p:cNvPr id="1736" name="_x363539768"/>
          <p:cNvSpPr>
            <a:spLocks noChangeArrowheads="1"/>
          </p:cNvSpPr>
          <p:nvPr/>
        </p:nvSpPr>
        <p:spPr>
          <a:xfrm>
            <a:off x="6588125" y="2997200"/>
            <a:ext cx="936625" cy="1728787"/>
          </a:xfrm>
          <a:prstGeom prst="flowChartPreparation">
            <a:avLst/>
          </a:prstGeom>
          <a:solidFill>
            <a:srgbClr val="FFFFFF"/>
          </a:solidFill>
          <a:ln w="12700">
            <a:solidFill>
              <a:sysClr val="windowText" lastClr="000000"/>
            </a:solidFill>
            <a:miter/>
          </a:ln>
        </p:spPr>
        <p:txBody>
          <a:bodyPr vert="eaVert" wrap="square" anchor="ctr"/>
          <a:lstStyle/>
          <a:p>
            <a:pPr algn="ctr" eaLnBrk="1" fontAlgn="base" latinLnBrk="0" hangingPunct="1"/>
            <a:r>
              <a:rPr lang="ja-JP" altLang="en-US" sz="1400">
                <a:solidFill>
                  <a:srgbClr val="000000"/>
                </a:solidFill>
                <a:effectLst/>
                <a:latin typeface="HG丸ｺﾞｼｯｸM-PRO" pitchFamily="55" charset="-128"/>
                <a:ea typeface="Meiryo UI" pitchFamily="55" charset="-128"/>
              </a:rPr>
              <a:t>はい、消費生活</a:t>
            </a:r>
            <a:endParaRPr lang="ja-JP" altLang="en-US" sz="1400">
              <a:ea typeface="Meiryo UI" pitchFamily="55" charset="-128"/>
            </a:endParaRPr>
          </a:p>
          <a:p>
            <a:pPr algn="ctr" eaLnBrk="1" fontAlgn="base" latinLnBrk="0" hangingPunct="1"/>
            <a:r>
              <a:rPr lang="ja-JP" altLang="en-US" sz="1400">
                <a:solidFill>
                  <a:srgbClr val="000000"/>
                </a:solidFill>
                <a:effectLst/>
                <a:latin typeface="HG丸ｺﾞｼｯｸM-PRO" pitchFamily="55" charset="-128"/>
                <a:ea typeface="Meiryo UI" pitchFamily="55" charset="-128"/>
              </a:rPr>
              <a:t>センターです！</a:t>
            </a:r>
          </a:p>
        </p:txBody>
      </p:sp>
      <p:pic>
        <p:nvPicPr>
          <p:cNvPr id="1737" name="図 22"/>
          <p:cNvPicPr>
            <a:picLocks noRo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link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339975" y="2636837"/>
            <a:ext cx="431800" cy="431800"/>
          </a:xfrm>
          <a:prstGeom prst="rect">
            <a:avLst/>
          </a:prstGeom>
          <a:noFill/>
          <a:ln>
            <a:miter/>
          </a:ln>
        </p:spPr>
      </p:pic>
    </p:spTree>
  </p:cSld>
  <p:clrMapOvr>
    <a:masterClrMapping/>
  </p:clrMapOvr>
  <p:timing>
    <p:tnLst>
      <p:par>
        <p:cTn id="1" dur="indefinite" repeatCount="1000" restart="never" nodeType="tmRoot">
          <p:childTnLst>
            <p:seq concurrent="1" nextAc="seek">
              <p:cTn id="2" repeatCount="1000" restart="whenNotActive" fill="hold" evtFilter="cancelBubble" nodeType="interactiveSeq">
                <p:stCondLst>
                  <p:cond evt="onClick" delay="0">
                    <p:tgtEl>
                      <p:spTgt spid="17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repeatCount="1000" fill="hold">
                      <p:stCondLst>
                        <p:cond delay="0"/>
                      </p:stCondLst>
                      <p:childTnLst>
                        <p:par>
                          <p:cTn id="4" repeatCount="1000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repeatCount="1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>
                                      <p:cBhvr>
                                        <p:cTn id="6" dur="21194" repeatCount="1000" fill="hold"/>
                                        <p:tgtEl>
                                          <p:spTgt spid="17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37"/>
                  </p:tgtEl>
                </p:cond>
              </p:nextCondLst>
            </p:seq>
            <p:audio>
              <p:cMediaNode vol="50000" mute="0">
                <p:cTn id="7" repeatCount="100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37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sp>
        <p:nvSpPr>
          <p:cNvPr id="1743" name="Rectangle 2"/>
          <p:cNvSpPr>
            <a:spLocks noGrp="1" noChangeArrowheads="1"/>
          </p:cNvSpPr>
          <p:nvPr>
            <p:ph type="title" sz="full" idx="4294967295"/>
          </p:nvPr>
        </p:nvSpPr>
        <p:spPr>
          <a:xfrm>
            <a:off x="0" y="0"/>
            <a:ext cx="9144000" cy="765175"/>
          </a:xfrm>
          <a:solidFill>
            <a:srgbClr val="0000C0"/>
          </a:solidFill>
        </p:spPr>
        <p:txBody>
          <a:bodyPr vert="horz" wrap="square" lIns="91440" tIns="45720" rIns="91440" bIns="45720" anchor="ctr"/>
          <a:lstStyle/>
          <a:p>
            <a:pPr eaLnBrk="1" fontAlgn="base" latinLnBrk="0" hangingPunct="1"/>
            <a:r>
              <a:rPr lang="ja-JP" altLang="en-US" sz="4000" b="1">
                <a:solidFill>
                  <a:schemeClr val="bg1"/>
                </a:solidFill>
                <a:effectLst/>
              </a:rPr>
              <a:t>ひとりで悩まずすぐ相談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1744" name="Rectangle 3"/>
          <p:cNvSpPr>
            <a:spLocks noChangeArrowheads="1"/>
          </p:cNvSpPr>
          <p:nvPr/>
        </p:nvSpPr>
        <p:spPr>
          <a:xfrm>
            <a:off x="0" y="1573212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745" name="Rectangle 34"/>
          <p:cNvSpPr>
            <a:spLocks noChangeArrowheads="1"/>
          </p:cNvSpPr>
          <p:nvPr/>
        </p:nvSpPr>
        <p:spPr>
          <a:xfrm>
            <a:off x="0" y="1700212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746" name="Rectangle 39"/>
          <p:cNvSpPr>
            <a:spLocks noChangeArrowheads="1"/>
          </p:cNvSpPr>
          <p:nvPr/>
        </p:nvSpPr>
        <p:spPr>
          <a:xfrm>
            <a:off x="0" y="928687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747" name="Text Box 46"/>
          <p:cNvSpPr txBox="1">
            <a:spLocks noChangeArrowheads="1"/>
          </p:cNvSpPr>
          <p:nvPr/>
        </p:nvSpPr>
        <p:spPr>
          <a:xfrm>
            <a:off x="1042987" y="1247775"/>
            <a:ext cx="7058025" cy="1107103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/>
            <a:r>
              <a:rPr lang="ja-JP" altLang="en-US" sz="1800">
                <a:ea typeface="Meiryo UI" pitchFamily="55" charset="-128"/>
              </a:rPr>
              <a:t>　　　　　　　　　　　　　　　　　　　　　　　　　　　　　</a:t>
            </a:r>
            <a:r>
              <a:rPr lang="ja-JP" altLang="en-US" sz="1800">
                <a:solidFill>
                  <a:srgbClr val="C00000"/>
                </a:solidFill>
                <a:effectLst/>
                <a:ea typeface="Meiryo UI" pitchFamily="55" charset="-128"/>
              </a:rPr>
              <a:t>い　　　や　　　や　</a:t>
            </a:r>
            <a:r>
              <a:rPr lang="ja-JP" altLang="en-US" sz="1800">
                <a:solidFill>
                  <a:srgbClr val="FF3300"/>
                </a:solidFill>
                <a:effectLst/>
                <a:ea typeface="Meiryo UI" pitchFamily="55" charset="-128"/>
              </a:rPr>
              <a:t>　</a:t>
            </a:r>
          </a:p>
          <a:p>
            <a:pPr eaLnBrk="1" fontAlgn="base" latinLnBrk="0" hangingPunct="1"/>
            <a:r>
              <a:rPr lang="ja-JP" altLang="en-US" sz="4000" b="1">
                <a:ea typeface="Meiryo UI" pitchFamily="55" charset="-128"/>
              </a:rPr>
              <a:t>消費者ホットライン　</a:t>
            </a:r>
            <a:r>
              <a:rPr lang="ja-JP" altLang="en-US" sz="4800" b="1">
                <a:solidFill>
                  <a:srgbClr val="C00000"/>
                </a:solidFill>
                <a:effectLst/>
                <a:ea typeface="Meiryo UI" pitchFamily="55" charset="-128"/>
              </a:rPr>
              <a:t>１８８番</a:t>
            </a:r>
            <a:endParaRPr>
              <a:solidFill>
                <a:srgbClr val="C00000"/>
              </a:solidFill>
            </a:endParaRPr>
          </a:p>
        </p:txBody>
      </p:sp>
      <p:sp>
        <p:nvSpPr>
          <p:cNvPr id="1748" name="テキスト ボックス 26"/>
          <p:cNvSpPr txBox="1">
            <a:spLocks noChangeArrowheads="1"/>
          </p:cNvSpPr>
          <p:nvPr/>
        </p:nvSpPr>
        <p:spPr>
          <a:xfrm>
            <a:off x="2916237" y="5913437"/>
            <a:ext cx="5976938" cy="706438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algn="ctr" eaLnBrk="1" fontAlgn="base" latinLnBrk="0" hangingPunct="1"/>
            <a:r>
              <a:rPr lang="ja-JP" altLang="en-US" sz="4000">
                <a:ea typeface="Meiryo UI" pitchFamily="55" charset="-128"/>
              </a:rPr>
              <a:t>　　　　　</a:t>
            </a:r>
          </a:p>
        </p:txBody>
      </p:sp>
      <p:sp>
        <p:nvSpPr>
          <p:cNvPr id="1749" name="Text Box 46"/>
          <p:cNvSpPr txBox="1">
            <a:spLocks noChangeArrowheads="1"/>
          </p:cNvSpPr>
          <p:nvPr/>
        </p:nvSpPr>
        <p:spPr>
          <a:xfrm>
            <a:off x="1403350" y="3211512"/>
            <a:ext cx="7058025" cy="3169206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/>
            <a:r>
              <a:rPr lang="ja-JP" altLang="en-US" sz="4000" b="1">
                <a:ea typeface="Meiryo UI" pitchFamily="55" charset="-128"/>
              </a:rPr>
              <a:t>静岡県○○県民生活センター</a:t>
            </a:r>
            <a:endParaRPr lang="en-US" altLang="ja-JP" sz="4000" b="1">
              <a:ea typeface="Meiryo UI" pitchFamily="55" charset="-128"/>
            </a:endParaRPr>
          </a:p>
          <a:p>
            <a:pPr eaLnBrk="1" fontAlgn="base" latinLnBrk="0" hangingPunct="1"/>
            <a:r>
              <a:rPr lang="ja-JP" altLang="en-US" sz="4000" b="1">
                <a:solidFill>
                  <a:srgbClr val="0033CC"/>
                </a:solidFill>
                <a:effectLst/>
                <a:ea typeface="Meiryo UI" pitchFamily="55" charset="-128"/>
              </a:rPr>
              <a:t>　　　　☎0</a:t>
            </a:r>
            <a:r>
              <a:rPr lang="en-US" altLang="ja-JP" sz="4000" b="1">
                <a:solidFill>
                  <a:srgbClr val="0033CC"/>
                </a:solidFill>
                <a:effectLst/>
                <a:ea typeface="Meiryo UI" pitchFamily="55" charset="-128"/>
              </a:rPr>
              <a:t>00-000-0000</a:t>
            </a:r>
          </a:p>
          <a:p>
            <a:pPr eaLnBrk="1" fontAlgn="base" latinLnBrk="0" hangingPunct="1"/>
            <a:endParaRPr lang="ja-JP" altLang="en-US" sz="4000" b="1">
              <a:solidFill>
                <a:srgbClr val="0033CC"/>
              </a:solidFill>
              <a:effectLst/>
              <a:ea typeface="Meiryo UI" pitchFamily="55" charset="-128"/>
            </a:endParaRPr>
          </a:p>
          <a:p>
            <a:pPr eaLnBrk="1" fontAlgn="base" latinLnBrk="0" hangingPunct="1"/>
            <a:r>
              <a:rPr lang="ja-JP" altLang="en-US" sz="4000" b="1">
                <a:ea typeface="Meiryo UI" pitchFamily="55" charset="-128"/>
              </a:rPr>
              <a:t>○○市・町消費生活センター</a:t>
            </a:r>
            <a:endParaRPr lang="en-US" altLang="ja-JP" sz="4000" b="1">
              <a:ea typeface="Meiryo UI" pitchFamily="55" charset="-128"/>
            </a:endParaRPr>
          </a:p>
          <a:p>
            <a:pPr eaLnBrk="1" fontAlgn="base" latinLnBrk="0" hangingPunct="1"/>
            <a:r>
              <a:rPr lang="ja-JP" altLang="en-US" sz="4000" b="1">
                <a:solidFill>
                  <a:srgbClr val="008023"/>
                </a:solidFill>
                <a:effectLst/>
                <a:ea typeface="Meiryo UI" pitchFamily="55" charset="-128"/>
              </a:rPr>
              <a:t>　　　　</a:t>
            </a:r>
            <a:r>
              <a:rPr lang="ja-JP" altLang="en-US" sz="4000" b="1">
                <a:solidFill>
                  <a:srgbClr val="FF5780"/>
                </a:solidFill>
                <a:effectLst/>
                <a:ea typeface="Meiryo UI" pitchFamily="55" charset="-128"/>
              </a:rPr>
              <a:t>☎0</a:t>
            </a:r>
            <a:r>
              <a:rPr lang="en-US" altLang="ja-JP" sz="4000" b="1">
                <a:solidFill>
                  <a:srgbClr val="FF5780"/>
                </a:solidFill>
                <a:effectLst/>
                <a:ea typeface="Meiryo UI" pitchFamily="55" charset="-128"/>
              </a:rPr>
              <a:t>00-000-0000</a:t>
            </a:r>
            <a:endParaRPr>
              <a:solidFill>
                <a:srgbClr val="FF5780"/>
              </a:solidFill>
            </a:endParaRPr>
          </a:p>
        </p:txBody>
      </p:sp>
      <p:sp>
        <p:nvSpPr>
          <p:cNvPr id="1750" name="Text Box 11"/>
          <p:cNvSpPr txBox="1">
            <a:spLocks noChangeArrowheads="1"/>
          </p:cNvSpPr>
          <p:nvPr/>
        </p:nvSpPr>
        <p:spPr>
          <a:xfrm>
            <a:off x="9467850" y="2492375"/>
            <a:ext cx="4321175" cy="2843212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>
              <a:spcBef>
                <a:spcPct val="50000"/>
              </a:spcBef>
            </a:pPr>
            <a:r>
              <a:rPr lang="en-US" altLang="ja-JP" sz="1800"/>
              <a:t>※</a:t>
            </a:r>
            <a:r>
              <a:rPr lang="ja-JP" altLang="en-US" sz="1800"/>
              <a:t>県の相談窓口</a:t>
            </a:r>
          </a:p>
          <a:p>
            <a:pPr eaLnBrk="1" fontAlgn="base" latinLnBrk="0" hangingPunct="1">
              <a:spcBef>
                <a:spcPct val="50000"/>
              </a:spcBef>
            </a:pPr>
            <a:r>
              <a:rPr lang="ja-JP" altLang="en-US" sz="1800"/>
              <a:t>　　東部県民生活センター</a:t>
            </a:r>
          </a:p>
          <a:p>
            <a:pPr eaLnBrk="1" fontAlgn="base" latinLnBrk="0" hangingPunct="1">
              <a:spcBef>
                <a:spcPct val="50000"/>
              </a:spcBef>
            </a:pPr>
            <a:r>
              <a:rPr lang="ja-JP" altLang="en-US" sz="1800"/>
              <a:t>　　　</a:t>
            </a:r>
            <a:r>
              <a:rPr lang="en-US" altLang="ja-JP" sz="1800"/>
              <a:t>055-952-2299</a:t>
            </a:r>
          </a:p>
          <a:p>
            <a:pPr eaLnBrk="1" fontAlgn="base" latinLnBrk="0" hangingPunct="1">
              <a:spcBef>
                <a:spcPct val="50000"/>
              </a:spcBef>
            </a:pPr>
            <a:r>
              <a:rPr lang="ja-JP" altLang="en-US" sz="1800"/>
              <a:t>　　中部県民生活センター</a:t>
            </a:r>
          </a:p>
          <a:p>
            <a:pPr eaLnBrk="1" fontAlgn="base" latinLnBrk="0" hangingPunct="1">
              <a:spcBef>
                <a:spcPct val="50000"/>
              </a:spcBef>
            </a:pPr>
            <a:r>
              <a:rPr lang="ja-JP" altLang="en-US" sz="1800"/>
              <a:t>　　　</a:t>
            </a:r>
            <a:r>
              <a:rPr lang="en-US" altLang="ja-JP" sz="1800"/>
              <a:t>054-202-6006</a:t>
            </a:r>
          </a:p>
          <a:p>
            <a:pPr eaLnBrk="1" fontAlgn="base" latinLnBrk="0" hangingPunct="1">
              <a:spcBef>
                <a:spcPct val="50000"/>
              </a:spcBef>
            </a:pPr>
            <a:r>
              <a:rPr lang="ja-JP" altLang="en-US" sz="1800"/>
              <a:t>　　西部県民生活センター</a:t>
            </a:r>
          </a:p>
          <a:p>
            <a:pPr eaLnBrk="1" fontAlgn="base" latinLnBrk="0" hangingPunct="1">
              <a:spcBef>
                <a:spcPct val="50000"/>
              </a:spcBef>
            </a:pPr>
            <a:r>
              <a:rPr lang="ja-JP" altLang="en-US" sz="1800"/>
              <a:t>　　　</a:t>
            </a:r>
            <a:r>
              <a:rPr lang="en-US" altLang="ja-JP" sz="1800"/>
              <a:t>053-452-2299</a:t>
            </a:r>
          </a:p>
        </p:txBody>
      </p:sp>
      <p:sp>
        <p:nvSpPr>
          <p:cNvPr id="1751" name="Rectangle 12"/>
          <p:cNvSpPr>
            <a:spLocks noChangeArrowheads="1"/>
          </p:cNvSpPr>
          <p:nvPr/>
        </p:nvSpPr>
        <p:spPr>
          <a:xfrm>
            <a:off x="9467850" y="5661025"/>
            <a:ext cx="6635750" cy="641350"/>
          </a:xfrm>
          <a:prstGeom prst="rect">
            <a:avLst/>
          </a:prstGeom>
          <a:noFill/>
          <a:ln>
            <a:miter/>
          </a:ln>
        </p:spPr>
        <p:txBody>
          <a:bodyPr vert="horz" wrap="none">
            <a:spAutoFit/>
          </a:bodyPr>
          <a:lstStyle/>
          <a:p>
            <a:pPr eaLnBrk="1" fontAlgn="base" latinLnBrk="0" hangingPunct="1"/>
            <a:r>
              <a:rPr lang="en-US" altLang="ja-JP" sz="1800"/>
              <a:t>※</a:t>
            </a:r>
            <a:r>
              <a:rPr lang="ja-JP" altLang="en-US" sz="1800"/>
              <a:t>市町の相談窓口は県の</a:t>
            </a:r>
            <a:r>
              <a:rPr lang="en-US" altLang="ja-JP" sz="1800"/>
              <a:t>HP</a:t>
            </a:r>
            <a:r>
              <a:rPr lang="ja-JP" altLang="en-US" sz="1800"/>
              <a:t>から御確認ください。</a:t>
            </a:r>
          </a:p>
          <a:p>
            <a:pPr eaLnBrk="1" fontAlgn="base" latinLnBrk="0" hangingPunct="1"/>
            <a:r>
              <a:rPr lang="en-US" altLang="ja-JP" sz="1800"/>
              <a:t>http://www.pref.shizuoka.jp/kenmin/km-110/simatimadoguti.html</a:t>
            </a:r>
          </a:p>
        </p:txBody>
      </p:sp>
      <p:sp>
        <p:nvSpPr>
          <p:cNvPr id="1752" name="Text Box 13"/>
          <p:cNvSpPr txBox="1">
            <a:spLocks noChangeArrowheads="1"/>
          </p:cNvSpPr>
          <p:nvPr/>
        </p:nvSpPr>
        <p:spPr>
          <a:xfrm>
            <a:off x="9540875" y="1557337"/>
            <a:ext cx="4752975" cy="779463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>
              <a:spcBef>
                <a:spcPct val="50000"/>
              </a:spcBef>
            </a:pPr>
            <a:r>
              <a:rPr lang="ja-JP" altLang="en-US" sz="1800" b="1">
                <a:solidFill>
                  <a:srgbClr val="FF0000"/>
                </a:solidFill>
                <a:effectLst/>
              </a:rPr>
              <a:t>電話番号の入力誤りには注意しましょう！</a:t>
            </a:r>
          </a:p>
          <a:p>
            <a:pPr eaLnBrk="1" fontAlgn="base" latinLnBrk="0" hangingPunct="1">
              <a:spcBef>
                <a:spcPct val="50000"/>
              </a:spcBef>
            </a:pPr>
            <a:r>
              <a:rPr lang="ja-JP" altLang="en-US" sz="1800" b="1">
                <a:solidFill>
                  <a:srgbClr val="FF0000"/>
                </a:solidFill>
                <a:effectLst/>
              </a:rPr>
              <a:t>一般のお宅につながってしまうカモしれません。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sp>
        <p:nvSpPr>
          <p:cNvPr id="1758" name="Rectangle 2"/>
          <p:cNvSpPr>
            <a:spLocks noGrp="1" noChangeArrowheads="1"/>
          </p:cNvSpPr>
          <p:nvPr>
            <p:ph type="title" sz="full" idx="0"/>
          </p:nvPr>
        </p:nvSpPr>
        <p:spPr>
          <a:xfrm>
            <a:off x="0" y="0"/>
            <a:ext cx="9144000" cy="765175"/>
          </a:xfrm>
          <a:solidFill>
            <a:srgbClr val="0000C0"/>
          </a:solidFill>
        </p:spPr>
        <p:txBody>
          <a:bodyPr vert="horz" wrap="square" lIns="91440" tIns="45720" rIns="91440" bIns="45720" anchor="ctr"/>
          <a:lstStyle/>
          <a:p>
            <a:pPr eaLnBrk="1" fontAlgn="base" latinLnBrk="0" hangingPunct="1"/>
            <a:r>
              <a:rPr lang="ja-JP" altLang="en-US" sz="4000" b="1">
                <a:solidFill>
                  <a:schemeClr val="bg1"/>
                </a:solidFill>
                <a:effectLst/>
                <a:ea typeface="Meiryo UI" pitchFamily="55" charset="-128"/>
              </a:rPr>
              <a:t>消費者トラブルを防ぐ方法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1759" name="Rectangle 3"/>
          <p:cNvSpPr>
            <a:spLocks noChangeArrowheads="1"/>
          </p:cNvSpPr>
          <p:nvPr/>
        </p:nvSpPr>
        <p:spPr>
          <a:xfrm>
            <a:off x="0" y="1573212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760" name="Rectangle 34"/>
          <p:cNvSpPr>
            <a:spLocks noChangeArrowheads="1"/>
          </p:cNvSpPr>
          <p:nvPr/>
        </p:nvSpPr>
        <p:spPr>
          <a:xfrm>
            <a:off x="0" y="1700212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761" name="Rectangle 39"/>
          <p:cNvSpPr>
            <a:spLocks noChangeArrowheads="1"/>
          </p:cNvSpPr>
          <p:nvPr/>
        </p:nvSpPr>
        <p:spPr>
          <a:xfrm>
            <a:off x="0" y="928687"/>
            <a:ext cx="9144000" cy="0"/>
          </a:xfrm>
          <a:prstGeom prst="rect">
            <a:avLst/>
          </a:prstGeom>
          <a:noFill/>
          <a:ln>
            <a:miter/>
          </a:ln>
        </p:spPr>
        <p:txBody>
          <a:bodyPr vert="horz" wrap="none" anchor="ctr">
            <a:spAutoFit/>
          </a:bodyPr>
          <a:lstStyle/>
          <a:p>
            <a:pPr algn="ctr" eaLnBrk="1" fontAlgn="base" latinLnBrk="0" hangingPunct="1"/>
            <a:endParaRPr lang="ja-JP" altLang="en-US">
              <a:ea typeface="Meiryo UI" pitchFamily="55" charset="-128"/>
            </a:endParaRPr>
          </a:p>
        </p:txBody>
      </p:sp>
      <p:sp>
        <p:nvSpPr>
          <p:cNvPr id="1762" name="テキスト ボックス 1"/>
          <p:cNvSpPr txBox="1">
            <a:spLocks noChangeArrowheads="1"/>
          </p:cNvSpPr>
          <p:nvPr/>
        </p:nvSpPr>
        <p:spPr>
          <a:xfrm>
            <a:off x="468312" y="1052512"/>
            <a:ext cx="8283575" cy="5015865"/>
          </a:xfrm>
          <a:prstGeom prst="rect">
            <a:avLst/>
          </a:prstGeom>
          <a:noFill/>
          <a:ln>
            <a:miter/>
          </a:ln>
        </p:spPr>
        <p:txBody>
          <a:bodyPr vert="horz" wrap="square">
            <a:spAutoFit/>
          </a:bodyPr>
          <a:lstStyle/>
          <a:p>
            <a:pPr eaLnBrk="1" fontAlgn="base" latinLnBrk="0" hangingPunct="1"/>
            <a:endParaRPr lang="en-US" altLang="ja-JP" sz="4000">
              <a:ea typeface="Meiryo UI" pitchFamily="55" charset="-128"/>
            </a:endParaRPr>
          </a:p>
          <a:p>
            <a:pPr eaLnBrk="1" fontAlgn="base" latinLnBrk="0" hangingPunct="1"/>
            <a:r>
              <a:rPr lang="ja-JP" altLang="en-US" sz="4000">
                <a:ea typeface="Meiryo UI" pitchFamily="55" charset="-128"/>
              </a:rPr>
              <a:t>　　　　　　</a:t>
            </a:r>
            <a:r>
              <a:rPr lang="ja-JP" altLang="en-US" sz="4000" b="1">
                <a:solidFill>
                  <a:srgbClr val="0000C0"/>
                </a:solidFill>
                <a:effectLst/>
                <a:ea typeface="Meiryo UI" pitchFamily="55" charset="-128"/>
              </a:rPr>
              <a:t>気づく力</a:t>
            </a:r>
            <a:endParaRPr lang="en-US" altLang="ja-JP" sz="4000" b="1">
              <a:solidFill>
                <a:srgbClr val="0000C0"/>
              </a:solidFill>
              <a:effectLst/>
              <a:ea typeface="Meiryo UI" pitchFamily="55" charset="-128"/>
            </a:endParaRPr>
          </a:p>
          <a:p>
            <a:pPr eaLnBrk="1" fontAlgn="base" latinLnBrk="0" hangingPunct="1"/>
            <a:endParaRPr lang="ja-JP" altLang="en-US" sz="4000">
              <a:solidFill>
                <a:srgbClr val="0000C0"/>
              </a:solidFill>
              <a:effectLst/>
              <a:ea typeface="Meiryo UI" pitchFamily="55" charset="-128"/>
            </a:endParaRPr>
          </a:p>
          <a:p>
            <a:pPr eaLnBrk="1" fontAlgn="base" latinLnBrk="0" hangingPunct="1"/>
            <a:r>
              <a:rPr lang="ja-JP" altLang="en-US" sz="4000">
                <a:solidFill>
                  <a:srgbClr val="0000C0"/>
                </a:solidFill>
                <a:effectLst/>
                <a:ea typeface="Meiryo UI" pitchFamily="55" charset="-128"/>
              </a:rPr>
              <a:t>　　　　　　</a:t>
            </a:r>
            <a:r>
              <a:rPr lang="ja-JP" altLang="en-US" sz="4000" b="1">
                <a:solidFill>
                  <a:srgbClr val="0000C0"/>
                </a:solidFill>
                <a:effectLst/>
                <a:ea typeface="Meiryo UI" pitchFamily="55" charset="-128"/>
              </a:rPr>
              <a:t>断る力</a:t>
            </a:r>
            <a:endParaRPr lang="en-US" altLang="ja-JP" sz="4000" b="1">
              <a:solidFill>
                <a:srgbClr val="0000C0"/>
              </a:solidFill>
              <a:effectLst/>
              <a:ea typeface="Meiryo UI" pitchFamily="55" charset="-128"/>
            </a:endParaRPr>
          </a:p>
          <a:p>
            <a:pPr eaLnBrk="1" fontAlgn="base" latinLnBrk="0" hangingPunct="1"/>
            <a:endParaRPr lang="ja-JP" altLang="en-US" sz="4000">
              <a:solidFill>
                <a:srgbClr val="0000C0"/>
              </a:solidFill>
              <a:effectLst/>
              <a:ea typeface="Meiryo UI" pitchFamily="55" charset="-128"/>
            </a:endParaRPr>
          </a:p>
          <a:p>
            <a:pPr eaLnBrk="1" fontAlgn="base" latinLnBrk="0" hangingPunct="1"/>
            <a:r>
              <a:rPr lang="ja-JP" altLang="en-US" sz="4000">
                <a:solidFill>
                  <a:srgbClr val="0000C0"/>
                </a:solidFill>
                <a:effectLst/>
                <a:ea typeface="Meiryo UI" pitchFamily="55" charset="-128"/>
              </a:rPr>
              <a:t>　　　　　　</a:t>
            </a:r>
            <a:r>
              <a:rPr lang="ja-JP" altLang="en-US" sz="4000" b="1">
                <a:solidFill>
                  <a:srgbClr val="0000C0"/>
                </a:solidFill>
                <a:effectLst/>
                <a:ea typeface="Meiryo UI" pitchFamily="55" charset="-128"/>
              </a:rPr>
              <a:t>相談する力</a:t>
            </a:r>
            <a:endParaRPr lang="en-US" altLang="ja-JP" sz="4000" b="1">
              <a:solidFill>
                <a:srgbClr val="0000C0"/>
              </a:solidFill>
              <a:effectLst/>
              <a:ea typeface="Meiryo UI" pitchFamily="55" charset="-128"/>
            </a:endParaRPr>
          </a:p>
          <a:p>
            <a:pPr algn="r" eaLnBrk="1" fontAlgn="base" latinLnBrk="0" hangingPunct="1"/>
            <a:r>
              <a:rPr lang="ja-JP" altLang="en-US" sz="4000">
                <a:ea typeface="Meiryo UI" pitchFamily="55" charset="-128"/>
              </a:rPr>
              <a:t>　　　　　　　　　　　　　</a:t>
            </a:r>
            <a:r>
              <a:rPr lang="ja-JP" altLang="en-US" sz="4000">
                <a:ea typeface="Meiryo UI" pitchFamily="55" charset="-128"/>
              </a:rPr>
              <a:t>　　　　　　　　　　　　を養いましょう。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sp>
        <p:nvSpPr>
          <p:cNvPr id="1768" name="四角形 2"/>
          <p:cNvSpPr>
            <a:spLocks noChangeArrowheads="1"/>
          </p:cNvSpPr>
          <p:nvPr>
            <p:ph type="title" sz="full" idx="0"/>
          </p:nvPr>
        </p:nvSpPr>
        <p:spPr>
          <a:xfrm>
            <a:off x="0" y="0"/>
            <a:ext cx="9144000" cy="981075"/>
          </a:xfrm>
          <a:solidFill>
            <a:srgbClr val="0000C0"/>
          </a:solidFill>
        </p:spPr>
        <p:txBody>
          <a:bodyPr vert="horz" wrap="square"/>
          <a:lstStyle/>
          <a:p>
            <a:pPr fontAlgn="base" latinLnBrk="0"/>
            <a:r>
              <a:rPr lang="ja-JP" altLang="en-US" b="1">
                <a:solidFill>
                  <a:schemeClr val="bg1"/>
                </a:solidFill>
                <a:effectLst/>
                <a:ea typeface="Meiryo UI" pitchFamily="55" charset="-128"/>
              </a:rPr>
              <a:t>本日のお話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1769" name="四角形 3"/>
          <p:cNvSpPr>
            <a:spLocks noChangeArrowheads="1"/>
          </p:cNvSpPr>
          <p:nvPr>
            <p:ph type="body" sz="full" idx="1"/>
          </p:nvPr>
        </p:nvSpPr>
        <p:spPr>
          <a:xfrm>
            <a:off x="323850" y="1196975"/>
            <a:ext cx="8569325" cy="4537075"/>
          </a:xfrm>
        </p:spPr>
        <p:txBody>
          <a:bodyPr vert="horz" wrap="square"/>
          <a:lstStyle/>
          <a:p>
            <a:pPr marL="609600" indent="-609600" fontAlgn="base" latinLnBrk="0">
              <a:lnSpc>
                <a:spcPct val="80000"/>
              </a:lnSpc>
              <a:spcBef>
                <a:spcPct val="50000"/>
              </a:spcBef>
              <a:buNone/>
            </a:pPr>
            <a:r>
              <a:rPr lang="ja-JP" altLang="en-US" sz="3200">
                <a:ea typeface="Meiryo UI" pitchFamily="55" charset="-128"/>
              </a:rPr>
              <a:t>○</a:t>
            </a:r>
            <a:r>
              <a:rPr lang="ja-JP" altLang="en-US" sz="3200">
                <a:ea typeface="Meiryo UI" pitchFamily="55" charset="-128"/>
              </a:rPr>
              <a:t>日常生活は</a:t>
            </a:r>
            <a:r>
              <a:rPr lang="ja-JP" altLang="en-US" sz="3200" b="1">
                <a:solidFill>
                  <a:srgbClr val="FF5780"/>
                </a:solidFill>
                <a:effectLst/>
                <a:ea typeface="Meiryo UI" pitchFamily="55" charset="-128"/>
              </a:rPr>
              <a:t>契約</a:t>
            </a:r>
            <a:r>
              <a:rPr lang="ja-JP" altLang="en-US" sz="3200">
                <a:ea typeface="Meiryo UI" pitchFamily="55" charset="-128"/>
              </a:rPr>
              <a:t>がいっぱい</a:t>
            </a:r>
            <a:endParaRPr lang="ja-JP" altLang="en-US" sz="3200">
              <a:ea typeface="Meiryo UI" pitchFamily="55" charset="-128"/>
            </a:endParaRPr>
          </a:p>
          <a:p>
            <a:pPr marL="609600" indent="-609600" fontAlgn="base" latinLnBrk="0">
              <a:lnSpc>
                <a:spcPct val="80000"/>
              </a:lnSpc>
              <a:spcBef>
                <a:spcPct val="50000"/>
              </a:spcBef>
              <a:buNone/>
            </a:pPr>
            <a:r>
              <a:rPr lang="ja-JP" altLang="en-US" sz="3200">
                <a:ea typeface="Meiryo UI" pitchFamily="55" charset="-128"/>
              </a:rPr>
              <a:t>○</a:t>
            </a:r>
            <a:r>
              <a:rPr lang="ja-JP" altLang="en-US" sz="3200">
                <a:ea typeface="Meiryo UI" pitchFamily="55" charset="-128"/>
              </a:rPr>
              <a:t>未成年と</a:t>
            </a:r>
            <a:r>
              <a:rPr lang="ja-JP" altLang="en-US" sz="3200" b="1">
                <a:solidFill>
                  <a:srgbClr val="FF5780"/>
                </a:solidFill>
                <a:effectLst/>
                <a:ea typeface="Meiryo UI" pitchFamily="55" charset="-128"/>
              </a:rPr>
              <a:t>成年</a:t>
            </a:r>
            <a:r>
              <a:rPr lang="ja-JP" altLang="en-US" sz="3200">
                <a:ea typeface="Meiryo UI" pitchFamily="55" charset="-128"/>
              </a:rPr>
              <a:t>で変わること</a:t>
            </a:r>
            <a:endParaRPr lang="ja-JP" altLang="en-US" sz="3200">
              <a:ea typeface="Meiryo UI" pitchFamily="55" charset="-128"/>
            </a:endParaRPr>
          </a:p>
          <a:p>
            <a:pPr marL="609600" indent="-609600" fontAlgn="base" latinLnBrk="0">
              <a:lnSpc>
                <a:spcPct val="80000"/>
              </a:lnSpc>
              <a:spcBef>
                <a:spcPct val="50000"/>
              </a:spcBef>
              <a:buNone/>
            </a:pPr>
            <a:r>
              <a:rPr lang="ja-JP" altLang="en-US" sz="3200">
                <a:ea typeface="Meiryo UI" pitchFamily="55" charset="-128"/>
              </a:rPr>
              <a:t>○</a:t>
            </a:r>
            <a:r>
              <a:rPr lang="ja-JP" altLang="en-US" sz="3200" b="1">
                <a:solidFill>
                  <a:srgbClr val="FF5780"/>
                </a:solidFill>
                <a:effectLst/>
                <a:ea typeface="Meiryo UI" pitchFamily="55" charset="-128"/>
              </a:rPr>
              <a:t>ネットショッピング</a:t>
            </a:r>
            <a:r>
              <a:rPr lang="ja-JP" altLang="en-US" sz="3200">
                <a:ea typeface="Meiryo UI" pitchFamily="55" charset="-128"/>
              </a:rPr>
              <a:t>での注意点</a:t>
            </a:r>
            <a:endParaRPr lang="ja-JP" altLang="en-US" sz="3200">
              <a:ea typeface="Meiryo UI" pitchFamily="55" charset="-128"/>
            </a:endParaRPr>
          </a:p>
          <a:p>
            <a:pPr marL="609600" indent="-609600" fontAlgn="base" latinLnBrk="0">
              <a:lnSpc>
                <a:spcPct val="80000"/>
              </a:lnSpc>
              <a:spcBef>
                <a:spcPct val="50000"/>
              </a:spcBef>
              <a:buNone/>
            </a:pPr>
            <a:r>
              <a:rPr lang="ja-JP" altLang="en-US" sz="3200">
                <a:latin typeface="Meiryo UI"/>
                <a:ea typeface="Meiryo UI"/>
              </a:rPr>
              <a:t>○</a:t>
            </a:r>
            <a:r>
              <a:rPr lang="ja-JP" altLang="en-US" sz="3200" b="1">
                <a:solidFill>
                  <a:srgbClr val="FF5780"/>
                </a:solidFill>
                <a:effectLst/>
                <a:ea typeface="Meiryo UI" pitchFamily="55" charset="-128"/>
              </a:rPr>
              <a:t>若者に多い</a:t>
            </a:r>
            <a:r>
              <a:rPr lang="ja-JP" altLang="en-US" sz="3200">
                <a:solidFill>
                  <a:schemeClr val="tx1"/>
                </a:solidFill>
                <a:ea typeface="Meiryo UI" pitchFamily="55" charset="-128"/>
              </a:rPr>
              <a:t>消費者トラブル</a:t>
            </a:r>
            <a:endParaRPr lang="ja-JP" altLang="en-US" sz="3200">
              <a:ea typeface="Meiryo UI" pitchFamily="55" charset="-128"/>
            </a:endParaRPr>
          </a:p>
          <a:p>
            <a:pPr marL="609600" indent="-609600" fontAlgn="base" latinLnBrk="0">
              <a:lnSpc>
                <a:spcPct val="80000"/>
              </a:lnSpc>
              <a:spcBef>
                <a:spcPct val="50000"/>
              </a:spcBef>
              <a:buNone/>
            </a:pPr>
            <a:r>
              <a:rPr lang="ja-JP" altLang="en-US" sz="3200">
                <a:ea typeface="Meiryo UI" pitchFamily="55" charset="-128"/>
              </a:rPr>
              <a:t>○</a:t>
            </a:r>
            <a:r>
              <a:rPr lang="ja-JP" altLang="en-US" sz="3200">
                <a:ea typeface="Meiryo UI" pitchFamily="55" charset="-128"/>
              </a:rPr>
              <a:t>暮らしに必要な</a:t>
            </a:r>
            <a:r>
              <a:rPr lang="ja-JP" altLang="en-US" sz="3200" b="1">
                <a:solidFill>
                  <a:srgbClr val="FF5780"/>
                </a:solidFill>
                <a:effectLst/>
                <a:ea typeface="Meiryo UI" pitchFamily="55" charset="-128"/>
              </a:rPr>
              <a:t>お金</a:t>
            </a:r>
            <a:endParaRPr lang="ja-JP" altLang="en-US" sz="3200" b="1">
              <a:solidFill>
                <a:srgbClr val="FF5780"/>
              </a:solidFill>
              <a:effectLst/>
              <a:ea typeface="Meiryo UI" pitchFamily="55" charset="-128"/>
            </a:endParaRPr>
          </a:p>
          <a:p>
            <a:pPr marL="609600" indent="-609600" fontAlgn="base" latinLnBrk="0">
              <a:lnSpc>
                <a:spcPct val="80000"/>
              </a:lnSpc>
              <a:spcBef>
                <a:spcPct val="50000"/>
              </a:spcBef>
              <a:buNone/>
            </a:pPr>
            <a:r>
              <a:rPr lang="ja-JP" altLang="en-US" sz="3200">
                <a:ea typeface="Meiryo UI" pitchFamily="55" charset="-128"/>
              </a:rPr>
              <a:t>○</a:t>
            </a:r>
            <a:r>
              <a:rPr lang="ja-JP" altLang="en-US" sz="3200">
                <a:ea typeface="Meiryo UI" pitchFamily="55" charset="-128"/>
              </a:rPr>
              <a:t>困ったときは</a:t>
            </a:r>
            <a:r>
              <a:rPr lang="ja-JP" altLang="en-US" sz="3200" b="1">
                <a:solidFill>
                  <a:srgbClr val="FF5780"/>
                </a:solidFill>
                <a:effectLst/>
                <a:ea typeface="Meiryo UI" pitchFamily="55" charset="-128"/>
              </a:rPr>
              <a:t>消費者ホットライン１８８</a:t>
            </a:r>
            <a:endParaRPr>
              <a:solidFill>
                <a:srgbClr val="FF5780"/>
              </a:solidFill>
            </a:endParaRPr>
          </a:p>
        </p:txBody>
      </p:sp>
      <p:sp>
        <p:nvSpPr>
          <p:cNvPr id="1770" name="四角形 4"/>
          <p:cNvSpPr>
            <a:spLocks noChangeArrowheads="1"/>
          </p:cNvSpPr>
          <p:nvPr/>
        </p:nvSpPr>
        <p:spPr>
          <a:xfrm>
            <a:off x="-1427162" y="263525"/>
            <a:ext cx="9143999" cy="0"/>
          </a:xfrm>
          <a:prstGeom prst="rect">
            <a:avLst/>
          </a:prstGeom>
          <a:noFill/>
          <a:ln>
            <a:miter/>
            <a:headEnd w="lg" len="lg"/>
            <a:tailEnd w="lg" len="lg"/>
          </a:ln>
        </p:spPr>
      </p:sp>
      <p:sp>
        <p:nvSpPr>
          <p:cNvPr id="1771" name="_x606929608"/>
          <p:cNvSpPr>
            <a:spLocks noChangeArrowheads="1"/>
          </p:cNvSpPr>
          <p:nvPr/>
        </p:nvSpPr>
        <p:spPr>
          <a:xfrm>
            <a:off x="612775" y="5734050"/>
            <a:ext cx="8351837" cy="954087"/>
          </a:xfrm>
          <a:prstGeom prst="rect">
            <a:avLst/>
          </a:prstGeom>
          <a:noFill/>
          <a:ln>
            <a:miter/>
          </a:ln>
        </p:spPr>
        <p:txBody>
          <a:bodyPr vert="horz" wrap="square"/>
          <a:lstStyle/>
          <a:p>
            <a:pPr fontAlgn="base" latinLnBrk="0"/>
            <a:r>
              <a:rPr lang="ja-JP" altLang="en-US" sz="2800">
                <a:ea typeface="Meiryo UI" pitchFamily="55" charset="-128"/>
              </a:rPr>
              <a:t>近い将来成人として消費生活を送るうえで、必要最低限必要な知識を習得する。</a:t>
            </a:r>
          </a:p>
        </p:txBody>
      </p:sp>
      <p:sp>
        <p:nvSpPr>
          <p:cNvPr id="1772" name="図形 10"/>
          <p:cNvSpPr>
            <a:spLocks noChangeArrowheads="1"/>
          </p:cNvSpPr>
          <p:nvPr/>
        </p:nvSpPr>
        <p:spPr>
          <a:xfrm>
            <a:off x="395287" y="5661025"/>
            <a:ext cx="8497888" cy="936625"/>
          </a:xfrm>
          <a:prstGeom prst="roundRect">
            <a:avLst>
              <a:gd name="adj" fmla="val 16674"/>
            </a:avLst>
          </a:prstGeom>
          <a:noFill/>
          <a:ln w="57150">
            <a:solidFill>
              <a:srgbClr val="86BFE7">
                <a:alpha val="50000"/>
              </a:srgbClr>
            </a:solidFill>
            <a:headEnd w="lg" len="lg"/>
            <a:tailEnd w="lg" len="lg"/>
          </a:ln>
        </p:spPr>
      </p:sp>
      <p:grpSp>
        <p:nvGrpSpPr>
          <p:cNvPr id="1773" name="_x606937848"/>
          <p:cNvGrpSpPr/>
          <p:nvPr/>
        </p:nvGrpSpPr>
        <p:grpSpPr>
          <a:xfrm>
            <a:off x="112712" y="5157787"/>
            <a:ext cx="2155825" cy="612775"/>
            <a:chOff x="0" y="0"/>
            <a:chExt cx="16980" cy="4830"/>
          </a:xfrm>
        </p:grpSpPr>
        <p:sp>
          <p:nvSpPr>
            <p:cNvPr id="1774" name="_x606928088"/>
            <p:cNvSpPr>
              <a:spLocks noChangeArrowheads="1"/>
            </p:cNvSpPr>
            <p:nvPr/>
          </p:nvSpPr>
          <p:spPr>
            <a:xfrm>
              <a:off x="0" y="0"/>
              <a:ext cx="16980" cy="4830"/>
            </a:xfrm>
            <a:prstGeom prst="roundRect">
              <a:avLst>
                <a:gd name="adj" fmla="val 4739"/>
              </a:avLst>
            </a:prstGeom>
            <a:solidFill>
              <a:srgbClr val="86BFE7">
                <a:alpha val="50000"/>
              </a:srgbClr>
            </a:solidFill>
            <a:ln/>
          </p:spPr>
        </p:sp>
        <p:sp>
          <p:nvSpPr>
            <p:cNvPr id="1775" name="_x606930888"/>
            <p:cNvSpPr>
              <a:spLocks noChangeArrowheads="1"/>
            </p:cNvSpPr>
            <p:nvPr/>
          </p:nvSpPr>
          <p:spPr>
            <a:xfrm>
              <a:off x="298" y="596"/>
              <a:ext cx="16378" cy="3518"/>
            </a:xfrm>
            <a:prstGeom prst="rect">
              <a:avLst/>
            </a:prstGeom>
            <a:solidFill>
              <a:srgbClr val="86BFE7">
                <a:alpha val="50000"/>
              </a:srgbClr>
            </a:solidFill>
            <a:ln>
              <a:miter/>
            </a:ln>
          </p:spPr>
          <p:txBody>
            <a:bodyPr vert="horz" wrap="square"/>
            <a:lstStyle/>
            <a:p>
              <a:pPr algn="ctr" fontAlgn="base" latinLnBrk="0"/>
              <a:r>
                <a:rPr lang="ja-JP" altLang="en-US" sz="2800" b="1">
                  <a:solidFill>
                    <a:srgbClr val="FFFFFF"/>
                  </a:solidFill>
                  <a:effectLst/>
                </a:rPr>
                <a:t>目　標</a:t>
              </a:r>
            </a:p>
          </p:txBody>
        </p:sp>
      </p:grp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sp>
        <p:nvSpPr>
          <p:cNvPr id="1780" name="四角形 2"/>
          <p:cNvSpPr>
            <a:spLocks noChangeArrowheads="1"/>
          </p:cNvSpPr>
          <p:nvPr>
            <p:ph type="title" sz="full" idx="0"/>
          </p:nvPr>
        </p:nvSpPr>
        <p:spPr>
          <a:xfrm>
            <a:off x="0" y="0"/>
            <a:ext cx="9144000" cy="981075"/>
          </a:xfrm>
          <a:solidFill>
            <a:srgbClr val="0000C0"/>
          </a:solidFill>
        </p:spPr>
        <p:txBody>
          <a:bodyPr vert="horz" wrap="square"/>
          <a:lstStyle/>
          <a:p>
            <a:pPr fontAlgn="base" latinLnBrk="0"/>
            <a:r>
              <a:rPr lang="ja-JP" altLang="en-US">
                <a:solidFill>
                  <a:schemeClr val="bg1"/>
                </a:solidFill>
              </a:rPr>
              <a:t>出典・参考資料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1781" name="四角形 3"/>
          <p:cNvSpPr>
            <a:spLocks noChangeArrowheads="1"/>
          </p:cNvSpPr>
          <p:nvPr>
            <p:ph type="body" sz="full" idx="1"/>
          </p:nvPr>
        </p:nvSpPr>
        <p:spPr>
          <a:xfrm>
            <a:off x="161928" y="1341000"/>
            <a:ext cx="8820150" cy="4970770"/>
          </a:xfrm>
        </p:spPr>
        <p:txBody>
          <a:bodyPr vert="horz" wrap="square"/>
          <a:lstStyle/>
          <a:p>
            <a:pPr marL="609600" indent="-609600" fontAlgn="base" latinLnBrk="0">
              <a:lnSpc>
                <a:spcPct val="80000"/>
              </a:lnSpc>
              <a:spcBef>
                <a:spcPct val="50000"/>
              </a:spcBef>
              <a:buNone/>
            </a:pPr>
            <a:r>
              <a:rPr lang="ja-JP" altLang="en-US" sz="3200">
                <a:ea typeface="Meiryo UI" pitchFamily="55" charset="-128"/>
              </a:rPr>
              <a:t>消費者庁「社会への扉」パワーポイントをもとに作成</a:t>
            </a:r>
            <a:endParaRPr lang="ja-JP" altLang="en-US" sz="3200">
              <a:ea typeface="Meiryo UI" pitchFamily="55" charset="-128"/>
            </a:endParaRPr>
          </a:p>
          <a:p>
            <a:pPr marL="609600" indent="-609600" fontAlgn="base" latinLnBrk="0">
              <a:lnSpc>
                <a:spcPct val="80000"/>
              </a:lnSpc>
              <a:spcBef>
                <a:spcPct val="50000"/>
              </a:spcBef>
              <a:buNone/>
            </a:pPr>
            <a:r>
              <a:rPr lang="ja-JP" altLang="en-US" sz="2800">
                <a:ea typeface="Meiryo UI" pitchFamily="55" charset="-128"/>
              </a:rPr>
              <a:t>その他参考資料</a:t>
            </a:r>
            <a:endParaRPr lang="ja-JP" altLang="en-US" sz="2800">
              <a:ea typeface="Meiryo UI" pitchFamily="55" charset="-128"/>
            </a:endParaRPr>
          </a:p>
          <a:p>
            <a:pPr marL="609600" indent="-609600" fontAlgn="base" latinLnBrk="0">
              <a:lnSpc>
                <a:spcPct val="80000"/>
              </a:lnSpc>
              <a:spcBef>
                <a:spcPct val="50000"/>
              </a:spcBef>
              <a:buNone/>
            </a:pPr>
            <a:r>
              <a:rPr lang="ja-JP" altLang="en-US" sz="2800">
                <a:ea typeface="Meiryo UI" pitchFamily="55" charset="-128"/>
              </a:rPr>
              <a:t>・県民生活課制作動画「ちょっと待った！やばみちゃん」</a:t>
            </a:r>
            <a:endParaRPr lang="ja-JP" altLang="en-US" sz="2800">
              <a:ea typeface="Meiryo UI" pitchFamily="55" charset="-128"/>
            </a:endParaRPr>
          </a:p>
          <a:p>
            <a:pPr marL="609600" indent="-609600" fontAlgn="base" latinLnBrk="0">
              <a:lnSpc>
                <a:spcPct val="80000"/>
              </a:lnSpc>
              <a:spcBef>
                <a:spcPct val="50000"/>
              </a:spcBef>
              <a:buNone/>
            </a:pPr>
            <a:r>
              <a:rPr lang="ja-JP" altLang="en-US" sz="2800">
                <a:ea typeface="Meiryo UI" pitchFamily="55" charset="-128"/>
              </a:rPr>
              <a:t>・県民生活課「くらしのめ」（令和5年2月発行）</a:t>
            </a:r>
            <a:endParaRPr lang="ja-JP" altLang="en-US" sz="2800">
              <a:ea typeface="Meiryo UI" pitchFamily="55" charset="-128"/>
            </a:endParaRPr>
          </a:p>
          <a:p>
            <a:pPr marL="609600" indent="-609600" fontAlgn="base" latinLnBrk="0">
              <a:lnSpc>
                <a:spcPct val="80000"/>
              </a:lnSpc>
              <a:spcBef>
                <a:spcPct val="50000"/>
              </a:spcBef>
              <a:buNone/>
            </a:pPr>
            <a:r>
              <a:rPr lang="ja-JP" altLang="en-US" sz="2800">
                <a:ea typeface="Meiryo UI" pitchFamily="55" charset="-128"/>
              </a:rPr>
              <a:t>・国民生活センター</a:t>
            </a:r>
            <a:r>
              <a:rPr lang="ja-JP" altLang="en-US" sz="2800">
                <a:ea typeface="Meiryo UI" pitchFamily="55" charset="-128"/>
              </a:rPr>
              <a:t>「若者向け注意喚起シ</a:t>
            </a:r>
            <a:r>
              <a:rPr lang="ja-JP" altLang="en-US" sz="2800">
                <a:ea typeface="Meiryo UI" pitchFamily="55" charset="-128"/>
              </a:rPr>
              <a:t>リーズ」</a:t>
            </a:r>
            <a:endParaRPr lang="ja-JP" altLang="en-US" sz="2800">
              <a:ea typeface="Meiryo UI" pitchFamily="55" charset="-128"/>
            </a:endParaRPr>
          </a:p>
          <a:p>
            <a:pPr marL="609600" indent="-609600" fontAlgn="base" latinLnBrk="0">
              <a:lnSpc>
                <a:spcPct val="80000"/>
              </a:lnSpc>
              <a:spcBef>
                <a:spcPct val="50000"/>
              </a:spcBef>
              <a:buNone/>
            </a:pPr>
            <a:r>
              <a:rPr lang="ja-JP" altLang="en-US" sz="2800">
                <a:ea typeface="Meiryo UI" pitchFamily="55" charset="-128"/>
              </a:rPr>
              <a:t>・国民生活センター見守り新鮮情報第393</a:t>
            </a:r>
            <a:r>
              <a:rPr lang="ja-JP" altLang="en-US" sz="2800">
                <a:ea typeface="Meiryo UI" pitchFamily="55" charset="-128"/>
              </a:rPr>
              <a:t>号</a:t>
            </a:r>
            <a:endParaRPr lang="ja-JP" altLang="en-US" sz="2800">
              <a:ea typeface="Meiryo UI" pitchFamily="55" charset="-128"/>
            </a:endParaRPr>
          </a:p>
          <a:p>
            <a:pPr marL="609600" indent="-609600" fontAlgn="base" latinLnBrk="0">
              <a:lnSpc>
                <a:spcPct val="80000"/>
              </a:lnSpc>
              <a:spcBef>
                <a:spcPct val="50000"/>
              </a:spcBef>
              <a:buNone/>
            </a:pPr>
            <a:r>
              <a:rPr lang="ja-JP" altLang="en-US" sz="2800">
                <a:ea typeface="Meiryo UI" pitchFamily="55" charset="-128"/>
              </a:rPr>
              <a:t>　「やめられない!?占いサイトに気をつけて」</a:t>
            </a:r>
            <a:endParaRPr lang="ja-JP" altLang="en-US" sz="2800">
              <a:ea typeface="Meiryo UI" pitchFamily="55" charset="-128"/>
            </a:endParaRPr>
          </a:p>
          <a:p>
            <a:pPr marL="609600" indent="-609600" fontAlgn="base" latinLnBrk="0">
              <a:lnSpc>
                <a:spcPct val="80000"/>
              </a:lnSpc>
              <a:spcBef>
                <a:spcPct val="50000"/>
              </a:spcBef>
              <a:buNone/>
            </a:pPr>
            <a:r>
              <a:rPr lang="ja-JP" altLang="en-US" sz="2800">
                <a:ea typeface="Meiryo UI" pitchFamily="55" charset="-128"/>
              </a:rPr>
              <a:t>・国民生活センター報道発表資料（</a:t>
            </a:r>
            <a:r>
              <a:rPr lang="ja-JP" altLang="en-US" sz="2800">
                <a:ea typeface="Meiryo UI" pitchFamily="55" charset="-128"/>
              </a:rPr>
              <a:t>令和2年11月26日）</a:t>
            </a:r>
            <a:endParaRPr lang="ja-JP" altLang="en-US" sz="2800">
              <a:ea typeface="Meiryo UI" pitchFamily="55" charset="-128"/>
            </a:endParaRPr>
          </a:p>
          <a:p>
            <a:pPr marL="609600" indent="-609600" fontAlgn="base" latinLnBrk="0">
              <a:lnSpc>
                <a:spcPct val="80000"/>
              </a:lnSpc>
              <a:spcBef>
                <a:spcPct val="50000"/>
              </a:spcBef>
              <a:buNone/>
            </a:pPr>
            <a:r>
              <a:rPr lang="ja-JP" altLang="en-US" sz="2800">
                <a:ea typeface="Meiryo UI" pitchFamily="55" charset="-128"/>
              </a:rPr>
              <a:t>　「占いサイトのトラブルに注意」</a:t>
            </a:r>
            <a:endParaRPr lang="ja-JP" altLang="en-US" sz="2800">
              <a:ea typeface="Meiryo UI" pitchFamily="55" charset="-128"/>
            </a:endParaRPr>
          </a:p>
        </p:txBody>
      </p:sp>
      <p:sp>
        <p:nvSpPr>
          <p:cNvPr id="1782" name="四角形 4"/>
          <p:cNvSpPr>
            <a:spLocks noChangeArrowheads="1"/>
          </p:cNvSpPr>
          <p:nvPr/>
        </p:nvSpPr>
        <p:spPr>
          <a:xfrm>
            <a:off x="-1427162" y="263525"/>
            <a:ext cx="9143999" cy="0"/>
          </a:xfrm>
          <a:prstGeom prst="rect">
            <a:avLst/>
          </a:prstGeom>
          <a:noFill/>
          <a:ln>
            <a:miter/>
            <a:headEnd w="lg" len="lg"/>
            <a:tailEnd w="lg" len="lg"/>
          </a:ln>
        </p:spPr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9E9"/>
        </a:solidFill>
      </p:bgPr>
    </p:bg>
    <p:spTree>
      <p:nvGrpSpPr>
        <p:cNvPr id="0" name=""/>
        <p:cNvGrpSpPr/>
        <p:nvPr/>
      </p:nvGrpSpPr>
      <p:grpSpPr/>
      <p:pic>
        <p:nvPicPr>
          <p:cNvPr id="1787" name="図 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16687" y="2349500"/>
            <a:ext cx="1470025" cy="1462087"/>
          </a:xfrm>
          <a:prstGeom prst="rect">
            <a:avLst/>
          </a:prstGeom>
          <a:noFill/>
          <a:ln>
            <a:miter/>
          </a:ln>
        </p:spPr>
      </p:pic>
      <p:sp>
        <p:nvSpPr>
          <p:cNvPr id="1788" name="四角形 152"/>
          <p:cNvSpPr/>
          <p:nvPr/>
        </p:nvSpPr>
        <p:spPr>
          <a:xfrm>
            <a:off x="974691" y="705929"/>
            <a:ext cx="7270594" cy="5390870"/>
          </a:xfrm>
          <a:prstGeom prst="rect">
            <a:avLst/>
          </a:prstGeom>
          <a:solidFill>
            <a:schemeClr val="bg1"/>
          </a:solidFill>
          <a:ln>
            <a:miter/>
          </a:ln>
        </p:spPr>
        <p:txBody>
          <a:bodyPr anchor="ctr"/>
          <a:lstStyle>
            <a:lvl1pPr marL="0" algn="ctr" defTabSz="914400" rtl="0" fontAlgn="auto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kumimoji="1" sz="6000" b="0" i="0" u="none" kern="1200" baseline="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  <a:lvl2pPr marL="0" algn="ctr" defTabSz="914400" rtl="0" fontAlgn="auto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kumimoji="1" sz="4400" b="0" i="0" u="none" baseline="0">
                <a:solidFill>
                  <a:schemeClr val="tx2"/>
                </a:solidFill>
                <a:effectLst/>
                <a:latin typeface="Arial" pitchFamily="39" charset="0"/>
                <a:ea typeface="ＭＳ Ｐゴシック" pitchFamily="55" charset="-128"/>
              </a:defRPr>
            </a:lvl2pPr>
            <a:lvl3pPr marL="0" algn="ctr" defTabSz="914400" rtl="0" fontAlgn="auto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kumimoji="1" sz="4400" b="0" i="0" u="none" baseline="0">
                <a:solidFill>
                  <a:schemeClr val="tx2"/>
                </a:solidFill>
                <a:effectLst/>
                <a:latin typeface="Arial" pitchFamily="39" charset="0"/>
                <a:ea typeface="ＭＳ Ｐゴシック" pitchFamily="55" charset="-128"/>
              </a:defRPr>
            </a:lvl3pPr>
            <a:lvl4pPr marL="0" algn="ctr" defTabSz="914400" rtl="0" fontAlgn="auto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kumimoji="1" sz="4400" b="0" i="0" u="none" baseline="0">
                <a:solidFill>
                  <a:schemeClr val="tx2"/>
                </a:solidFill>
                <a:effectLst/>
                <a:latin typeface="Arial" pitchFamily="39" charset="0"/>
                <a:ea typeface="ＭＳ Ｐゴシック" pitchFamily="55" charset="-128"/>
              </a:defRPr>
            </a:lvl4pPr>
            <a:lvl5pPr marL="0" algn="ctr" defTabSz="914400" rtl="0" fontAlgn="auto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kumimoji="1" sz="4400" b="0" i="0" u="none" baseline="0">
                <a:solidFill>
                  <a:schemeClr val="tx2"/>
                </a:solidFill>
                <a:effectLst/>
                <a:latin typeface="Arial" pitchFamily="39" charset="0"/>
                <a:ea typeface="ＭＳ Ｐゴシック" pitchFamily="55" charset="-128"/>
              </a:defRPr>
            </a:lvl5pPr>
            <a:lvl6pPr marL="0" algn="ctr" defTabSz="914400" rtl="0" fontAlgn="auto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kumimoji="1" sz="4400" b="0" i="0" u="none" baseline="0">
                <a:solidFill>
                  <a:schemeClr val="tx2"/>
                </a:solidFill>
                <a:effectLst/>
                <a:latin typeface="Arial" pitchFamily="39" charset="0"/>
                <a:ea typeface="ＭＳ Ｐゴシック" pitchFamily="55" charset="-128"/>
              </a:defRPr>
            </a:lvl6pPr>
            <a:lvl7pPr marL="0" algn="ctr" defTabSz="914400" rtl="0" fontAlgn="auto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kumimoji="1" sz="4400" b="0" i="0" u="none" baseline="0">
                <a:solidFill>
                  <a:schemeClr val="tx2"/>
                </a:solidFill>
                <a:effectLst/>
                <a:latin typeface="Arial" pitchFamily="39" charset="0"/>
                <a:ea typeface="ＭＳ Ｐゴシック" pitchFamily="55" charset="-128"/>
              </a:defRPr>
            </a:lvl7pPr>
            <a:lvl8pPr marL="0" algn="ctr" defTabSz="914400" rtl="0" fontAlgn="auto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kumimoji="1" sz="4400" b="0" i="0" u="none" baseline="0">
                <a:solidFill>
                  <a:schemeClr val="tx2"/>
                </a:solidFill>
                <a:effectLst/>
                <a:latin typeface="Arial" pitchFamily="39" charset="0"/>
                <a:ea typeface="ＭＳ Ｐゴシック" pitchFamily="55" charset="-128"/>
              </a:defRPr>
            </a:lvl8pPr>
            <a:lvl9pPr marL="0" algn="ctr" defTabSz="914400" rtl="0" fontAlgn="auto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kumimoji="1" sz="4400" b="0" i="0" u="none" baseline="0">
                <a:solidFill>
                  <a:schemeClr val="tx2"/>
                </a:solidFill>
                <a:effectLst/>
                <a:latin typeface="Arial" pitchFamily="39" charset="0"/>
                <a:ea typeface="ＭＳ Ｐゴシック" pitchFamily="55" charset="-128"/>
              </a:defRPr>
            </a:lvl9pPr>
          </a:lstStyle>
          <a:p>
            <a:pPr>
              <a:lnSpc>
                <a:spcPct val="100000"/>
              </a:lnSpc>
            </a:pPr>
            <a:r>
              <a:rPr kumimoji="1" lang="ja-JP" altLang="en-US" sz="4000" b="1">
                <a:solidFill>
                  <a:schemeClr val="tx1"/>
                </a:solidFill>
                <a:latin typeface="メイリオ"/>
                <a:ea typeface="メイリオ"/>
              </a:rPr>
              <a:t>商品やサービスを選ぶとき、</a:t>
            </a:r>
            <a:endParaRPr kumimoji="1" lang="ja-JP" altLang="en-US" sz="4000" b="1">
              <a:solidFill>
                <a:schemeClr val="tx1"/>
              </a:solidFill>
              <a:latin typeface="メイリオ"/>
              <a:ea typeface="メイリオ"/>
            </a:endParaRPr>
          </a:p>
          <a:p>
            <a:pPr>
              <a:lnSpc>
                <a:spcPct val="100000"/>
              </a:lnSpc>
            </a:pPr>
            <a:r>
              <a:rPr kumimoji="1" lang="ja-JP" altLang="en-US" sz="4000" b="1">
                <a:solidFill>
                  <a:schemeClr val="tx1"/>
                </a:solidFill>
                <a:latin typeface="メイリオ"/>
                <a:ea typeface="メイリオ"/>
              </a:rPr>
              <a:t>どんな基準で</a:t>
            </a:r>
            <a:endParaRPr kumimoji="1" lang="ja-JP" altLang="en-US" sz="4000" b="1">
              <a:solidFill>
                <a:schemeClr val="tx1"/>
              </a:solidFill>
              <a:latin typeface="メイリオ"/>
              <a:ea typeface="メイリオ"/>
            </a:endParaRPr>
          </a:p>
          <a:p>
            <a:pPr>
              <a:lnSpc>
                <a:spcPct val="100000"/>
              </a:lnSpc>
            </a:pPr>
            <a:r>
              <a:rPr kumimoji="1" lang="ja-JP" altLang="en-US" sz="4000" b="1">
                <a:solidFill>
                  <a:schemeClr val="tx1"/>
                </a:solidFill>
                <a:latin typeface="メイリオ"/>
                <a:ea typeface="メイリオ"/>
              </a:rPr>
              <a:t>手に取っていますか？</a:t>
            </a:r>
            <a:endParaRPr kumimoji="1" lang="ja-JP" altLang="en-US" sz="4000" b="1">
              <a:solidFill>
                <a:schemeClr val="tx1"/>
              </a:solidFill>
              <a:latin typeface="メイリオ"/>
              <a:ea typeface="メイリオ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9E9"/>
        </a:solidFill>
      </p:bgPr>
    </p:bg>
    <p:spTree>
      <p:nvGrpSpPr>
        <p:cNvPr id="0" name=""/>
        <p:cNvGrpSpPr/>
        <p:nvPr/>
      </p:nvGrpSpPr>
      <p:grpSpPr/>
      <p:pic>
        <p:nvPicPr>
          <p:cNvPr id="1794" name="図 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16687" y="2349500"/>
            <a:ext cx="1470025" cy="1462087"/>
          </a:xfrm>
          <a:prstGeom prst="rect">
            <a:avLst/>
          </a:prstGeom>
          <a:noFill/>
          <a:ln>
            <a:miter/>
          </a:ln>
        </p:spPr>
      </p:pic>
      <p:sp>
        <p:nvSpPr>
          <p:cNvPr id="1795" name="四角形 157"/>
          <p:cNvSpPr/>
          <p:nvPr/>
        </p:nvSpPr>
        <p:spPr>
          <a:xfrm>
            <a:off x="974691" y="705929"/>
            <a:ext cx="7270594" cy="5390870"/>
          </a:xfrm>
          <a:prstGeom prst="rect">
            <a:avLst/>
          </a:prstGeom>
          <a:solidFill>
            <a:schemeClr val="bg1"/>
          </a:solidFill>
          <a:ln>
            <a:miter/>
          </a:ln>
        </p:spPr>
        <p:txBody>
          <a:bodyPr anchor="ctr"/>
          <a:lstStyle>
            <a:lvl1pPr marL="0" algn="ctr" defTabSz="914400" rtl="0" fontAlgn="auto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kumimoji="1" sz="6000" b="0" i="0" u="none" kern="1200" baseline="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  <a:lvl2pPr marL="0" algn="ctr" defTabSz="914400" rtl="0" fontAlgn="auto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kumimoji="1" sz="4400" b="0" i="0" u="none" baseline="0">
                <a:solidFill>
                  <a:schemeClr val="tx2"/>
                </a:solidFill>
                <a:effectLst/>
                <a:latin typeface="Arial" pitchFamily="39" charset="0"/>
                <a:ea typeface="ＭＳ Ｐゴシック" pitchFamily="55" charset="-128"/>
              </a:defRPr>
            </a:lvl2pPr>
            <a:lvl3pPr marL="0" algn="ctr" defTabSz="914400" rtl="0" fontAlgn="auto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kumimoji="1" sz="4400" b="0" i="0" u="none" baseline="0">
                <a:solidFill>
                  <a:schemeClr val="tx2"/>
                </a:solidFill>
                <a:effectLst/>
                <a:latin typeface="Arial" pitchFamily="39" charset="0"/>
                <a:ea typeface="ＭＳ Ｐゴシック" pitchFamily="55" charset="-128"/>
              </a:defRPr>
            </a:lvl3pPr>
            <a:lvl4pPr marL="0" algn="ctr" defTabSz="914400" rtl="0" fontAlgn="auto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kumimoji="1" sz="4400" b="0" i="0" u="none" baseline="0">
                <a:solidFill>
                  <a:schemeClr val="tx2"/>
                </a:solidFill>
                <a:effectLst/>
                <a:latin typeface="Arial" pitchFamily="39" charset="0"/>
                <a:ea typeface="ＭＳ Ｐゴシック" pitchFamily="55" charset="-128"/>
              </a:defRPr>
            </a:lvl4pPr>
            <a:lvl5pPr marL="0" algn="ctr" defTabSz="914400" rtl="0" fontAlgn="auto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kumimoji="1" sz="4400" b="0" i="0" u="none" baseline="0">
                <a:solidFill>
                  <a:schemeClr val="tx2"/>
                </a:solidFill>
                <a:effectLst/>
                <a:latin typeface="Arial" pitchFamily="39" charset="0"/>
                <a:ea typeface="ＭＳ Ｐゴシック" pitchFamily="55" charset="-128"/>
              </a:defRPr>
            </a:lvl5pPr>
            <a:lvl6pPr marL="0" algn="ctr" defTabSz="914400" rtl="0" fontAlgn="auto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kumimoji="1" sz="4400" b="0" i="0" u="none" baseline="0">
                <a:solidFill>
                  <a:schemeClr val="tx2"/>
                </a:solidFill>
                <a:effectLst/>
                <a:latin typeface="Arial" pitchFamily="39" charset="0"/>
                <a:ea typeface="ＭＳ Ｐゴシック" pitchFamily="55" charset="-128"/>
              </a:defRPr>
            </a:lvl6pPr>
            <a:lvl7pPr marL="0" algn="ctr" defTabSz="914400" rtl="0" fontAlgn="auto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kumimoji="1" sz="4400" b="0" i="0" u="none" baseline="0">
                <a:solidFill>
                  <a:schemeClr val="tx2"/>
                </a:solidFill>
                <a:effectLst/>
                <a:latin typeface="Arial" pitchFamily="39" charset="0"/>
                <a:ea typeface="ＭＳ Ｐゴシック" pitchFamily="55" charset="-128"/>
              </a:defRPr>
            </a:lvl7pPr>
            <a:lvl8pPr marL="0" algn="ctr" defTabSz="914400" rtl="0" fontAlgn="auto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kumimoji="1" sz="4400" b="0" i="0" u="none" baseline="0">
                <a:solidFill>
                  <a:schemeClr val="tx2"/>
                </a:solidFill>
                <a:effectLst/>
                <a:latin typeface="Arial" pitchFamily="39" charset="0"/>
                <a:ea typeface="ＭＳ Ｐゴシック" pitchFamily="55" charset="-128"/>
              </a:defRPr>
            </a:lvl8pPr>
            <a:lvl9pPr marL="0" algn="ctr" defTabSz="914400" rtl="0" fontAlgn="auto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kumimoji="1" sz="4400" b="0" i="0" u="none" baseline="0">
                <a:solidFill>
                  <a:schemeClr val="tx2"/>
                </a:solidFill>
                <a:effectLst/>
                <a:latin typeface="Arial" pitchFamily="39" charset="0"/>
                <a:ea typeface="ＭＳ Ｐゴシック" pitchFamily="55" charset="-128"/>
              </a:defRPr>
            </a:lvl9pPr>
          </a:lstStyle>
          <a:p>
            <a:pPr>
              <a:lnSpc>
                <a:spcPct val="100000"/>
              </a:lnSpc>
            </a:pPr>
            <a:r>
              <a:rPr kumimoji="1" lang="ja-JP" altLang="en-US" sz="4000" b="1">
                <a:solidFill>
                  <a:schemeClr val="tx1"/>
                </a:solidFill>
                <a:latin typeface="メイリオ"/>
                <a:ea typeface="メイリオ"/>
              </a:rPr>
              <a:t>エシカル消費とは…</a:t>
            </a:r>
            <a:endParaRPr kumimoji="1" lang="ja-JP" altLang="en-US" sz="4000" b="1">
              <a:solidFill>
                <a:schemeClr val="tx1"/>
              </a:solidFill>
              <a:latin typeface="メイリオ"/>
              <a:ea typeface="メイリオ"/>
            </a:endParaRPr>
          </a:p>
          <a:p>
            <a:pPr>
              <a:lnSpc>
                <a:spcPct val="100000"/>
              </a:lnSpc>
            </a:pPr>
            <a:r>
              <a:rPr kumimoji="1" lang="ja-JP" altLang="en-US" sz="4000" b="1">
                <a:solidFill>
                  <a:schemeClr val="tx1"/>
                </a:solidFill>
                <a:latin typeface="メイリオ"/>
                <a:ea typeface="メイリオ"/>
              </a:rPr>
              <a:t>人や社会</a:t>
            </a:r>
            <a:r>
              <a:rPr kumimoji="1" lang="ja-JP" altLang="en-US" sz="4000" b="1">
                <a:solidFill>
                  <a:schemeClr val="tx1"/>
                </a:solidFill>
                <a:latin typeface="メイリオ"/>
                <a:ea typeface="メイリオ"/>
              </a:rPr>
              <a:t>、環境</a:t>
            </a:r>
            <a:r>
              <a:rPr kumimoji="1" lang="ja-JP" altLang="en-US" sz="4000" b="1">
                <a:solidFill>
                  <a:schemeClr val="tx1"/>
                </a:solidFill>
                <a:latin typeface="メイリオ"/>
                <a:ea typeface="メイリオ"/>
              </a:rPr>
              <a:t>に配慮</a:t>
            </a:r>
            <a:r>
              <a:rPr kumimoji="1" lang="ja-JP" altLang="en-US" sz="4000" b="1">
                <a:solidFill>
                  <a:schemeClr val="tx1"/>
                </a:solidFill>
                <a:latin typeface="メイリオ"/>
                <a:ea typeface="メイリオ"/>
              </a:rPr>
              <a:t>した</a:t>
            </a:r>
            <a:endParaRPr kumimoji="1" lang="ja-JP" altLang="en-US" sz="4000" b="1">
              <a:solidFill>
                <a:schemeClr val="tx1"/>
              </a:solidFill>
              <a:latin typeface="メイリオ"/>
              <a:ea typeface="メイリオ"/>
            </a:endParaRPr>
          </a:p>
          <a:p>
            <a:pPr>
              <a:lnSpc>
                <a:spcPct val="100000"/>
              </a:lnSpc>
            </a:pPr>
            <a:r>
              <a:rPr kumimoji="1" lang="ja-JP" altLang="en-US" sz="4000" b="1">
                <a:solidFill>
                  <a:schemeClr val="tx1"/>
                </a:solidFill>
                <a:latin typeface="メイリオ"/>
                <a:ea typeface="メイリオ"/>
              </a:rPr>
              <a:t>消費行動</a:t>
            </a:r>
            <a:endParaRPr kumimoji="1" lang="ja-JP" altLang="en-US" sz="4000" b="1">
              <a:solidFill>
                <a:schemeClr val="tx1"/>
              </a:solidFill>
              <a:latin typeface="メイリオ"/>
              <a:ea typeface="メイリオ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9E9"/>
        </a:solidFill>
      </p:bgPr>
    </p:bg>
    <p:spTree>
      <p:nvGrpSpPr>
        <p:cNvPr id="0" name=""/>
        <p:cNvGrpSpPr/>
        <p:nvPr/>
      </p:nvGrpSpPr>
      <p:grpSpPr/>
      <p:sp>
        <p:nvSpPr>
          <p:cNvPr id="1801" name="四角形 170"/>
          <p:cNvSpPr>
            <a:spLocks noGrp="1"/>
          </p:cNvSpPr>
          <p:nvPr>
            <p:ph type="title" sz="full" idx="4294967295"/>
          </p:nvPr>
        </p:nvSpPr>
        <p:spPr>
          <a:xfrm>
            <a:off x="4034" y="10126"/>
            <a:ext cx="9151811" cy="1111419"/>
          </a:xfrm>
          <a:prstGeom prst="rect">
            <a:avLst/>
          </a:prstGeom>
          <a:solidFill>
            <a:srgbClr val="FF5780"/>
          </a:solidFill>
          <a:ln/>
        </p:spPr>
        <p:txBody>
          <a:bodyPr anchor="ctr"/>
          <a:lstStyle>
            <a:lvl1pPr marL="0" indent="0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kumimoji="1" sz="3200" b="0" i="0" u="none" baseline="0">
                <a:solidFill>
                  <a:schemeClr val="tx1"/>
                </a:solidFill>
                <a:effectLst/>
                <a:latin typeface="Arial" pitchFamily="39" charset="0"/>
                <a:ea typeface="ＭＳ Ｐゴシック" pitchFamily="55" charset="-128"/>
                <a:cs typeface="+mj-cs"/>
              </a:defRPr>
            </a:lvl1pPr>
            <a:lvl2pPr marL="742950" indent="-285750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–"/>
              <a:defRPr kumimoji="1" sz="2800" b="0" i="0" u="none" baseline="0">
                <a:solidFill>
                  <a:schemeClr val="tx1"/>
                </a:solidFill>
                <a:effectLst/>
                <a:latin typeface="Arial" pitchFamily="39" charset="0"/>
                <a:ea typeface="ＭＳ Ｐゴシック" pitchFamily="55" charset="-128"/>
              </a:defRPr>
            </a:lvl2pPr>
            <a:lvl3pPr marL="1143000" indent="-228600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kumimoji="1" sz="2400" b="0" i="0" u="none" baseline="0">
                <a:solidFill>
                  <a:schemeClr val="tx1"/>
                </a:solidFill>
                <a:effectLst/>
                <a:latin typeface="Arial" pitchFamily="39" charset="0"/>
                <a:ea typeface="ＭＳ Ｐゴシック" pitchFamily="55" charset="-128"/>
              </a:defRPr>
            </a:lvl3pPr>
            <a:lvl4pPr marL="1600200" indent="-228600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–"/>
              <a:defRPr kumimoji="1" sz="2000" b="0" i="0" u="none" baseline="0">
                <a:solidFill>
                  <a:schemeClr val="tx1"/>
                </a:solidFill>
                <a:effectLst/>
                <a:latin typeface="Arial" pitchFamily="39" charset="0"/>
                <a:ea typeface="ＭＳ Ｐゴシック" pitchFamily="55" charset="-128"/>
              </a:defRPr>
            </a:lvl4pPr>
            <a:lvl5pPr marL="2057400" indent="-228600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kumimoji="1" sz="2000" b="0" i="0" u="none" baseline="0">
                <a:solidFill>
                  <a:schemeClr val="tx1"/>
                </a:solidFill>
                <a:effectLst/>
                <a:latin typeface="Arial" pitchFamily="39" charset="0"/>
                <a:ea typeface="ＭＳ Ｐゴシック" pitchFamily="55" charset="-128"/>
              </a:defRPr>
            </a:lvl5pPr>
            <a:lvl6pPr marL="2057400" indent="-228600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kumimoji="1" sz="2000" b="0" i="0" u="none" baseline="0">
                <a:solidFill>
                  <a:schemeClr val="tx1"/>
                </a:solidFill>
                <a:effectLst/>
                <a:latin typeface="Arial" pitchFamily="39" charset="0"/>
                <a:ea typeface="ＭＳ Ｐゴシック" pitchFamily="55" charset="-128"/>
              </a:defRPr>
            </a:lvl6pPr>
            <a:lvl7pPr marL="2057400" indent="-228600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kumimoji="1" sz="2000" b="0" i="0" u="none" baseline="0">
                <a:solidFill>
                  <a:schemeClr val="tx1"/>
                </a:solidFill>
                <a:effectLst/>
                <a:latin typeface="Arial" pitchFamily="39" charset="0"/>
                <a:ea typeface="ＭＳ Ｐゴシック" pitchFamily="55" charset="-128"/>
              </a:defRPr>
            </a:lvl7pPr>
            <a:lvl8pPr marL="2057400" indent="-228600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kumimoji="1" sz="2000" b="0" i="0" u="none" baseline="0">
                <a:solidFill>
                  <a:schemeClr val="tx1"/>
                </a:solidFill>
                <a:effectLst/>
                <a:latin typeface="Arial" pitchFamily="39" charset="0"/>
                <a:ea typeface="ＭＳ Ｐゴシック" pitchFamily="55" charset="-128"/>
              </a:defRPr>
            </a:lvl8pPr>
            <a:lvl9pPr marL="2057400" indent="-228600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kumimoji="1" sz="2000" b="0" i="0" u="none" baseline="0">
                <a:solidFill>
                  <a:schemeClr val="tx1"/>
                </a:solidFill>
                <a:effectLst/>
                <a:latin typeface="Arial" pitchFamily="39" charset="0"/>
                <a:ea typeface="ＭＳ Ｐゴシック" pitchFamily="55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buNone/>
            </a:pPr>
            <a:r>
              <a:rPr lang="ja-JP" altLang="en-US" sz="4000" b="1">
                <a:solidFill>
                  <a:schemeClr val="bg1"/>
                </a:solidFill>
                <a:latin typeface="ＭＳ Ｐゴシック" pitchFamily="55" charset="-128"/>
              </a:rPr>
              <a:t>人や社会、環境への想い</a:t>
            </a:r>
            <a:endParaRPr sz="4000">
              <a:solidFill>
                <a:schemeClr val="bg1"/>
              </a:solidFill>
            </a:endParaRPr>
          </a:p>
        </p:txBody>
      </p:sp>
      <p:sp>
        <p:nvSpPr>
          <p:cNvPr id="1802" name="図形 663"/>
          <p:cNvSpPr/>
          <p:nvPr/>
        </p:nvSpPr>
        <p:spPr>
          <a:xfrm>
            <a:off x="259940" y="1259691"/>
            <a:ext cx="8640000" cy="1881309"/>
          </a:xfrm>
          <a:prstGeom prst="horizontalScroll">
            <a:avLst/>
          </a:prstGeom>
          <a:solidFill>
            <a:srgbClr val="FFFFBE"/>
          </a:solidFill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Overflow="overflow" horzOverflow="overflow" wrap="square" numCol="1" anchor="ctr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ja-JP" altLang="en-US" sz="3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0" charset="0"/>
                <a:ea typeface="Meiryo UI" pitchFamily="0" charset="0"/>
              </a:rPr>
              <a:t>〈人へのアクション〉</a:t>
            </a:r>
            <a:endParaRPr kumimoji="1" lang="ja-JP" altLang="en-US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0" charset="0"/>
              <a:ea typeface="Meiryo UI" pitchFamily="0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ja-JP" alt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0" charset="0"/>
                <a:ea typeface="Meiryo UI" pitchFamily="0" charset="0"/>
              </a:rPr>
              <a:t>・フェアトレード商品を購入する</a:t>
            </a:r>
            <a:endParaRPr kumimoji="1" lang="ja-JP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0" charset="0"/>
              <a:ea typeface="Meiryo UI" pitchFamily="0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ja-JP" alt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0" charset="0"/>
                <a:ea typeface="Meiryo UI" pitchFamily="0" charset="0"/>
              </a:rPr>
              <a:t>・障害のある方が作った商品を購入する</a:t>
            </a:r>
            <a:endParaRPr kumimoji="1" lang="ja-JP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0" charset="0"/>
              <a:ea typeface="Meiryo UI" pitchFamily="0" charset="0"/>
            </a:endParaRPr>
          </a:p>
        </p:txBody>
      </p:sp>
      <p:sp>
        <p:nvSpPr>
          <p:cNvPr id="1803" name="図形 665"/>
          <p:cNvSpPr/>
          <p:nvPr/>
        </p:nvSpPr>
        <p:spPr>
          <a:xfrm>
            <a:off x="259940" y="3064953"/>
            <a:ext cx="8640000" cy="1876047"/>
          </a:xfrm>
          <a:prstGeom prst="horizontalScroll">
            <a:avLst/>
          </a:prstGeom>
          <a:solidFill>
            <a:srgbClr val="D4F3B5"/>
          </a:solidFill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Overflow="overflow" horzOverflow="overflow" wrap="square" numCol="1" anchor="ctr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ja-JP" altLang="en-US" sz="3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0" charset="0"/>
                <a:ea typeface="Meiryo UI" pitchFamily="0" charset="0"/>
              </a:rPr>
              <a:t>〈社会へのアクション〉</a:t>
            </a:r>
            <a:endParaRPr kumimoji="1" lang="ja-JP" altLang="en-US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0" charset="0"/>
              <a:ea typeface="Meiryo UI" pitchFamily="0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ja-JP" alt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0" charset="0"/>
                <a:ea typeface="Meiryo UI" pitchFamily="0" charset="0"/>
              </a:rPr>
              <a:t>・地産地消の商品を購入する</a:t>
            </a:r>
            <a:endParaRPr kumimoji="1" lang="ja-JP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0" charset="0"/>
              <a:ea typeface="Meiryo UI" pitchFamily="0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ja-JP" alt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0" charset="0"/>
                <a:ea typeface="Meiryo UI" pitchFamily="0" charset="0"/>
              </a:rPr>
              <a:t>・被災地応援商品を購入する</a:t>
            </a:r>
            <a:endParaRPr kumimoji="1" lang="ja-JP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0" charset="0"/>
              <a:ea typeface="Meiryo UI" pitchFamily="0" charset="0"/>
            </a:endParaRPr>
          </a:p>
        </p:txBody>
      </p:sp>
      <p:sp>
        <p:nvSpPr>
          <p:cNvPr id="1804" name="図形 666"/>
          <p:cNvSpPr/>
          <p:nvPr/>
        </p:nvSpPr>
        <p:spPr>
          <a:xfrm>
            <a:off x="259941" y="4866732"/>
            <a:ext cx="8640000" cy="1874268"/>
          </a:xfrm>
          <a:prstGeom prst="horizontalScroll">
            <a:avLst/>
          </a:prstGeom>
          <a:solidFill>
            <a:srgbClr val="90D7F0"/>
          </a:solidFill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Overflow="overflow" horzOverflow="overflow" wrap="square" numCol="1" anchor="ctr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ja-JP" altLang="en-US" sz="3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0" charset="0"/>
                <a:ea typeface="Meiryo UI" pitchFamily="0" charset="0"/>
              </a:rPr>
              <a:t>〈環境へのアクション〉</a:t>
            </a:r>
            <a:endParaRPr kumimoji="1" lang="ja-JP" altLang="en-US" sz="2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0" charset="0"/>
              <a:ea typeface="Meiryo UI" pitchFamily="0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ja-JP" alt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0" charset="0"/>
                <a:ea typeface="Meiryo UI" pitchFamily="0" charset="0"/>
              </a:rPr>
              <a:t>・エコマークなどのついた環境にやさしい商品を購入する</a:t>
            </a:r>
            <a:endParaRPr kumimoji="1" lang="ja-JP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0" charset="0"/>
              <a:ea typeface="Meiryo UI" pitchFamily="0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ja-JP" alt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0" charset="0"/>
                <a:ea typeface="Meiryo UI" pitchFamily="0" charset="0"/>
              </a:rPr>
              <a:t>・賞味期限の近い商品を選んで購入する</a:t>
            </a:r>
            <a:endParaRPr kumimoji="1" lang="ja-JP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0" charset="0"/>
              <a:ea typeface="Meiryo UI" pitchFamily="0" charset="0"/>
            </a:endParaRPr>
          </a:p>
        </p:txBody>
      </p:sp>
      <p:pic>
        <p:nvPicPr>
          <p:cNvPr id="1805" name="図 607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100000" l="0" r="100000">
                        <a14:foregroundMark x1="37054" y1="7384" x2="37054" y2="7384"/>
                        <a14:foregroundMark x1="56696" y1="10127" x2="56696" y2="10127"/>
                        <a14:foregroundMark x1="49554" y1="16667" x2="49107" y2="16034"/>
                        <a14:foregroundMark x1="54241" y1="10127" x2="54241" y2="10127"/>
                        <a14:foregroundMark x1="62277" y1="7806" x2="62277" y2="7806"/>
                        <a14:foregroundMark x1="49107" y1="18565" x2="49107" y2="1856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88000" y="1591009"/>
            <a:ext cx="1151971" cy="1218673"/>
          </a:xfrm>
          <a:prstGeom prst="rect">
            <a:avLst/>
          </a:prstGeom>
          <a:ln/>
          <a:effectLst/>
        </p:spPr>
      </p:pic>
      <p:pic>
        <p:nvPicPr>
          <p:cNvPr id="1806" name="図 60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816" l="0" r="100000">
                        <a14:foregroundMark x1="39549" y1="36581" x2="39549" y2="3658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39971" y="1881967"/>
            <a:ext cx="647882" cy="722138"/>
          </a:xfrm>
          <a:prstGeom prst="rect">
            <a:avLst/>
          </a:prstGeom>
        </p:spPr>
      </p:pic>
      <p:pic>
        <p:nvPicPr>
          <p:cNvPr id="1807" name="図 609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96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76471" y="2467849"/>
            <a:ext cx="288973" cy="218084"/>
          </a:xfrm>
          <a:prstGeom prst="rect">
            <a:avLst/>
          </a:prstGeom>
        </p:spPr>
      </p:pic>
      <p:pic>
        <p:nvPicPr>
          <p:cNvPr id="1808" name="図 610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9783" l="0" r="99714">
                        <a14:foregroundMark x1="26571" y1="44130" x2="26571" y2="44130"/>
                        <a14:foregroundMark x1="32857" y1="47826" x2="32857" y2="47826"/>
                        <a14:foregroundMark x1="34143" y1="55652" x2="34143" y2="5565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24000" y="3389544"/>
            <a:ext cx="1869243" cy="1226866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sp>
        <p:nvSpPr>
          <p:cNvPr id="1814" name="四角形 180"/>
          <p:cNvSpPr/>
          <p:nvPr/>
        </p:nvSpPr>
        <p:spPr>
          <a:xfrm>
            <a:off x="4034" y="10126"/>
            <a:ext cx="9151811" cy="1111419"/>
          </a:xfrm>
          <a:prstGeom prst="rect">
            <a:avLst/>
          </a:prstGeom>
          <a:solidFill>
            <a:srgbClr val="FF5780"/>
          </a:solidFill>
          <a:ln/>
        </p:spPr>
        <p:txBody>
          <a:bodyPr anchor="ctr"/>
          <a:lstStyle>
            <a:lvl1pPr marL="0" indent="0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kumimoji="1" sz="3200" b="0" i="0" u="none" baseline="0">
                <a:solidFill>
                  <a:schemeClr val="tx1"/>
                </a:solidFill>
                <a:effectLst/>
                <a:latin typeface="Arial" pitchFamily="39" charset="0"/>
                <a:ea typeface="ＭＳ Ｐゴシック" pitchFamily="55" charset="-128"/>
                <a:cs typeface="+mj-cs"/>
              </a:defRPr>
            </a:lvl1pPr>
            <a:lvl2pPr marL="742950" indent="-285750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–"/>
              <a:defRPr kumimoji="1" sz="2800" b="0" i="0" u="none" baseline="0">
                <a:solidFill>
                  <a:schemeClr val="tx1"/>
                </a:solidFill>
                <a:effectLst/>
                <a:latin typeface="Arial" pitchFamily="39" charset="0"/>
                <a:ea typeface="ＭＳ Ｐゴシック" pitchFamily="55" charset="-128"/>
              </a:defRPr>
            </a:lvl2pPr>
            <a:lvl3pPr marL="1143000" indent="-228600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kumimoji="1" sz="2400" b="0" i="0" u="none" baseline="0">
                <a:solidFill>
                  <a:schemeClr val="tx1"/>
                </a:solidFill>
                <a:effectLst/>
                <a:latin typeface="Arial" pitchFamily="39" charset="0"/>
                <a:ea typeface="ＭＳ Ｐゴシック" pitchFamily="55" charset="-128"/>
              </a:defRPr>
            </a:lvl3pPr>
            <a:lvl4pPr marL="1600200" indent="-228600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–"/>
              <a:defRPr kumimoji="1" sz="2000" b="0" i="0" u="none" baseline="0">
                <a:solidFill>
                  <a:schemeClr val="tx1"/>
                </a:solidFill>
                <a:effectLst/>
                <a:latin typeface="Arial" pitchFamily="39" charset="0"/>
                <a:ea typeface="ＭＳ Ｐゴシック" pitchFamily="55" charset="-128"/>
              </a:defRPr>
            </a:lvl4pPr>
            <a:lvl5pPr marL="2057400" indent="-228600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kumimoji="1" sz="2000" b="0" i="0" u="none" baseline="0">
                <a:solidFill>
                  <a:schemeClr val="tx1"/>
                </a:solidFill>
                <a:effectLst/>
                <a:latin typeface="Arial" pitchFamily="39" charset="0"/>
                <a:ea typeface="ＭＳ Ｐゴシック" pitchFamily="55" charset="-128"/>
              </a:defRPr>
            </a:lvl5pPr>
            <a:lvl6pPr marL="2057400" indent="-228600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kumimoji="1" sz="2000" b="0" i="0" u="none" baseline="0">
                <a:solidFill>
                  <a:schemeClr val="tx1"/>
                </a:solidFill>
                <a:effectLst/>
                <a:latin typeface="Arial" pitchFamily="39" charset="0"/>
                <a:ea typeface="ＭＳ Ｐゴシック" pitchFamily="55" charset="-128"/>
              </a:defRPr>
            </a:lvl6pPr>
            <a:lvl7pPr marL="2057400" indent="-228600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kumimoji="1" sz="2000" b="0" i="0" u="none" baseline="0">
                <a:solidFill>
                  <a:schemeClr val="tx1"/>
                </a:solidFill>
                <a:effectLst/>
                <a:latin typeface="Arial" pitchFamily="39" charset="0"/>
                <a:ea typeface="ＭＳ Ｐゴシック" pitchFamily="55" charset="-128"/>
              </a:defRPr>
            </a:lvl7pPr>
            <a:lvl8pPr marL="2057400" indent="-228600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kumimoji="1" sz="2000" b="0" i="0" u="none" baseline="0">
                <a:solidFill>
                  <a:schemeClr val="tx1"/>
                </a:solidFill>
                <a:effectLst/>
                <a:latin typeface="Arial" pitchFamily="39" charset="0"/>
                <a:ea typeface="ＭＳ Ｐゴシック" pitchFamily="55" charset="-128"/>
              </a:defRPr>
            </a:lvl8pPr>
            <a:lvl9pPr marL="2057400" indent="-228600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kumimoji="1" sz="2000" b="0" i="0" u="none" baseline="0">
                <a:solidFill>
                  <a:schemeClr val="tx1"/>
                </a:solidFill>
                <a:effectLst/>
                <a:latin typeface="Arial" pitchFamily="39" charset="0"/>
                <a:ea typeface="ＭＳ Ｐゴシック" pitchFamily="55" charset="-128"/>
              </a:defRPr>
            </a:lvl9pPr>
          </a:lstStyle>
          <a:p>
            <a:pPr algn="ctr" eaLnBrk="1" fontAlgn="base" hangingPunct="1">
              <a:spcBef>
                <a:spcPct val="0"/>
              </a:spcBef>
              <a:buNone/>
            </a:pPr>
            <a:r>
              <a:rPr lang="ja-JP" altLang="en-US" sz="4000">
                <a:solidFill>
                  <a:schemeClr val="bg1"/>
                </a:solidFill>
              </a:rPr>
              <a:t>つくる責任、つかう責任</a:t>
            </a:r>
            <a:endParaRPr sz="4000">
              <a:solidFill>
                <a:schemeClr val="bg1"/>
              </a:solidFill>
            </a:endParaRPr>
          </a:p>
        </p:txBody>
      </p:sp>
      <p:pic>
        <p:nvPicPr>
          <p:cNvPr id="1815" name="コンテンツ プレースホルダー 18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8312" y="1195998"/>
            <a:ext cx="6553165" cy="4043107"/>
          </a:xfrm>
          <a:prstGeom prst="rect">
            <a:avLst/>
          </a:prstGeom>
          <a:noFill/>
          <a:ln>
            <a:noFill/>
          </a:ln>
        </p:spPr>
      </p:pic>
      <p:sp>
        <p:nvSpPr>
          <p:cNvPr id="1816" name="角丸四角形 187"/>
          <p:cNvSpPr/>
          <p:nvPr/>
        </p:nvSpPr>
        <p:spPr>
          <a:xfrm>
            <a:off x="6444299" y="3142719"/>
            <a:ext cx="1149802" cy="1078713"/>
          </a:xfrm>
          <a:prstGeom prst="roundRect">
            <a:avLst/>
          </a:prstGeom>
          <a:solidFill>
            <a:sysClr val="window" lastClr="FFFFFF">
              <a:alpha val="0"/>
            </a:sysClr>
          </a:solidFill>
          <a:ln w="34925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ja-JP" altLang="en-US" kern="0">
              <a:solidFill>
                <a:sysClr val="window" lastClr="FFFFFF"/>
              </a:solidFill>
              <a:latin typeface="Century"/>
              <a:ea typeface="ＭＳ 明朝" panose="02020609040205080304" pitchFamily="17" charset="-128"/>
            </a:endParaRPr>
          </a:p>
        </p:txBody>
      </p:sp>
      <p:sp>
        <p:nvSpPr>
          <p:cNvPr id="1817" name="正方形/長方形 190"/>
          <p:cNvSpPr>
            <a:spLocks noChangeArrowheads="1"/>
          </p:cNvSpPr>
          <p:nvPr/>
        </p:nvSpPr>
        <p:spPr>
          <a:xfrm>
            <a:off x="1188312" y="5239105"/>
            <a:ext cx="5863451" cy="64543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ja-JP" altLang="en-US" sz="1800" b="1">
                <a:latin typeface="Century Schoolbook" pitchFamily="18" charset="0"/>
              </a:rPr>
              <a:t>理念　：　誰一人取り残さない　　</a:t>
            </a:r>
            <a:r>
              <a:rPr lang="en-US" altLang="ja-JP" sz="1800" b="1">
                <a:latin typeface="Century Schoolbook" pitchFamily="18" charset="0"/>
              </a:rPr>
              <a:t>No one will be left behind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ja-JP" altLang="en-US" sz="1800">
                <a:latin typeface="Century Schoolbook" pitchFamily="18" charset="0"/>
              </a:rPr>
              <a:t>（すべての人のための目標の達成を目指す）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9E9"/>
        </a:solidFill>
      </p:bgPr>
    </p:bg>
    <p:spTree>
      <p:nvGrpSpPr>
        <p:cNvPr id="0" name=""/>
        <p:cNvGrpSpPr/>
        <p:nvPr/>
      </p:nvGrpSpPr>
      <p:grpSpPr/>
      <p:sp>
        <p:nvSpPr>
          <p:cNvPr id="1822" name="四角形 198"/>
          <p:cNvSpPr/>
          <p:nvPr/>
        </p:nvSpPr>
        <p:spPr>
          <a:xfrm>
            <a:off x="974691" y="705929"/>
            <a:ext cx="7270594" cy="5390870"/>
          </a:xfrm>
          <a:prstGeom prst="rect">
            <a:avLst/>
          </a:prstGeom>
          <a:solidFill>
            <a:schemeClr val="bg1"/>
          </a:solidFill>
          <a:ln>
            <a:miter/>
          </a:ln>
        </p:spPr>
        <p:txBody>
          <a:bodyPr anchor="ctr"/>
          <a:lstStyle>
            <a:lvl1pPr marL="0" algn="ctr" defTabSz="914400" rtl="0" fontAlgn="auto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kumimoji="1" sz="6000" b="0" i="0" u="none" kern="1200" baseline="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  <a:lvl2pPr marL="0" algn="ctr" defTabSz="914400" rtl="0" fontAlgn="auto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kumimoji="1" sz="4400" b="0" i="0" u="none" baseline="0">
                <a:solidFill>
                  <a:schemeClr val="tx2"/>
                </a:solidFill>
                <a:effectLst/>
                <a:latin typeface="Arial" pitchFamily="39" charset="0"/>
                <a:ea typeface="ＭＳ Ｐゴシック" pitchFamily="55" charset="-128"/>
              </a:defRPr>
            </a:lvl2pPr>
            <a:lvl3pPr marL="0" algn="ctr" defTabSz="914400" rtl="0" fontAlgn="auto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kumimoji="1" sz="4400" b="0" i="0" u="none" baseline="0">
                <a:solidFill>
                  <a:schemeClr val="tx2"/>
                </a:solidFill>
                <a:effectLst/>
                <a:latin typeface="Arial" pitchFamily="39" charset="0"/>
                <a:ea typeface="ＭＳ Ｐゴシック" pitchFamily="55" charset="-128"/>
              </a:defRPr>
            </a:lvl3pPr>
            <a:lvl4pPr marL="0" algn="ctr" defTabSz="914400" rtl="0" fontAlgn="auto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kumimoji="1" sz="4400" b="0" i="0" u="none" baseline="0">
                <a:solidFill>
                  <a:schemeClr val="tx2"/>
                </a:solidFill>
                <a:effectLst/>
                <a:latin typeface="Arial" pitchFamily="39" charset="0"/>
                <a:ea typeface="ＭＳ Ｐゴシック" pitchFamily="55" charset="-128"/>
              </a:defRPr>
            </a:lvl4pPr>
            <a:lvl5pPr marL="0" algn="ctr" defTabSz="914400" rtl="0" fontAlgn="auto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kumimoji="1" sz="4400" b="0" i="0" u="none" baseline="0">
                <a:solidFill>
                  <a:schemeClr val="tx2"/>
                </a:solidFill>
                <a:effectLst/>
                <a:latin typeface="Arial" pitchFamily="39" charset="0"/>
                <a:ea typeface="ＭＳ Ｐゴシック" pitchFamily="55" charset="-128"/>
              </a:defRPr>
            </a:lvl5pPr>
            <a:lvl6pPr marL="0" algn="ctr" defTabSz="914400" rtl="0" fontAlgn="auto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kumimoji="1" sz="4400" b="0" i="0" u="none" baseline="0">
                <a:solidFill>
                  <a:schemeClr val="tx2"/>
                </a:solidFill>
                <a:effectLst/>
                <a:latin typeface="Arial" pitchFamily="39" charset="0"/>
                <a:ea typeface="ＭＳ Ｐゴシック" pitchFamily="55" charset="-128"/>
              </a:defRPr>
            </a:lvl6pPr>
            <a:lvl7pPr marL="0" algn="ctr" defTabSz="914400" rtl="0" fontAlgn="auto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kumimoji="1" sz="4400" b="0" i="0" u="none" baseline="0">
                <a:solidFill>
                  <a:schemeClr val="tx2"/>
                </a:solidFill>
                <a:effectLst/>
                <a:latin typeface="Arial" pitchFamily="39" charset="0"/>
                <a:ea typeface="ＭＳ Ｐゴシック" pitchFamily="55" charset="-128"/>
              </a:defRPr>
            </a:lvl7pPr>
            <a:lvl8pPr marL="0" algn="ctr" defTabSz="914400" rtl="0" fontAlgn="auto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kumimoji="1" sz="4400" b="0" i="0" u="none" baseline="0">
                <a:solidFill>
                  <a:schemeClr val="tx2"/>
                </a:solidFill>
                <a:effectLst/>
                <a:latin typeface="Arial" pitchFamily="39" charset="0"/>
                <a:ea typeface="ＭＳ Ｐゴシック" pitchFamily="55" charset="-128"/>
              </a:defRPr>
            </a:lvl8pPr>
            <a:lvl9pPr marL="0" algn="ctr" defTabSz="914400" rtl="0" fontAlgn="auto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kumimoji="1" sz="4400" b="0" i="0" u="none" baseline="0">
                <a:solidFill>
                  <a:schemeClr val="tx2"/>
                </a:solidFill>
                <a:effectLst/>
                <a:latin typeface="Arial" pitchFamily="39" charset="0"/>
                <a:ea typeface="ＭＳ Ｐゴシック" pitchFamily="55" charset="-128"/>
              </a:defRPr>
            </a:lvl9pPr>
          </a:lstStyle>
          <a:p>
            <a:pPr>
              <a:lnSpc>
                <a:spcPct val="100000"/>
              </a:lnSpc>
            </a:pPr>
            <a:r>
              <a:rPr kumimoji="1" lang="ja-JP" altLang="en-US" sz="4400" b="1">
                <a:solidFill>
                  <a:srgbClr val="FF5780"/>
                </a:solidFill>
                <a:latin typeface="メイリオ"/>
                <a:ea typeface="メイリオ"/>
              </a:rPr>
              <a:t>プラス・エシカル</a:t>
            </a:r>
            <a:r>
              <a:rPr kumimoji="1" lang="ja-JP" altLang="en-US" sz="2400" b="1">
                <a:solidFill>
                  <a:schemeClr val="tx1"/>
                </a:solidFill>
                <a:latin typeface="メイリオ"/>
                <a:ea typeface="メイリオ"/>
              </a:rPr>
              <a:t>　　　　　</a:t>
            </a:r>
            <a:endParaRPr lang="ja-JP" altLang="en-US" sz="2400">
              <a:latin typeface="メイリオ"/>
              <a:ea typeface="メイリオ"/>
            </a:endParaRPr>
          </a:p>
          <a:p>
            <a:pPr>
              <a:lnSpc>
                <a:spcPct val="100000"/>
              </a:lnSpc>
            </a:pPr>
            <a:endParaRPr kumimoji="1" lang="ja-JP" altLang="en-US" sz="2400" b="0">
              <a:solidFill>
                <a:schemeClr val="tx1"/>
              </a:solidFill>
              <a:latin typeface="メイリオ"/>
              <a:ea typeface="メイリオ"/>
            </a:endParaRPr>
          </a:p>
          <a:p>
            <a:pPr>
              <a:lnSpc>
                <a:spcPct val="100000"/>
              </a:lnSpc>
            </a:pPr>
            <a:r>
              <a:rPr kumimoji="1" lang="ja-JP" altLang="en-US" sz="2400" b="0">
                <a:solidFill>
                  <a:schemeClr val="tx1"/>
                </a:solidFill>
                <a:latin typeface="メイリオ"/>
                <a:ea typeface="メイリオ"/>
              </a:rPr>
              <a:t>人や社会、環境を想う</a:t>
            </a:r>
            <a:r>
              <a:rPr kumimoji="1" lang="ja-JP" altLang="en-US" sz="2400" b="0">
                <a:solidFill>
                  <a:schemeClr val="tx1"/>
                </a:solidFill>
                <a:latin typeface="メイリオ"/>
                <a:ea typeface="メイリオ"/>
              </a:rPr>
              <a:t>一人ひとりの小さな選択が、</a:t>
            </a:r>
            <a:endParaRPr kumimoji="1" lang="ja-JP" altLang="en-US" sz="2400" b="0">
              <a:solidFill>
                <a:schemeClr val="tx1"/>
              </a:solidFill>
              <a:latin typeface="メイリオ"/>
              <a:ea typeface="メイリオ"/>
            </a:endParaRPr>
          </a:p>
          <a:p>
            <a:pPr>
              <a:lnSpc>
                <a:spcPct val="100000"/>
              </a:lnSpc>
            </a:pPr>
            <a:r>
              <a:rPr kumimoji="1" lang="ja-JP" altLang="en-US" sz="2400" b="0">
                <a:solidFill>
                  <a:schemeClr val="tx1"/>
                </a:solidFill>
                <a:latin typeface="メイリオ"/>
                <a:ea typeface="メイリオ"/>
              </a:rPr>
              <a:t>　</a:t>
            </a:r>
            <a:r>
              <a:rPr kumimoji="1" lang="ja-JP" altLang="en-US" sz="2400" b="0">
                <a:solidFill>
                  <a:schemeClr val="tx1"/>
                </a:solidFill>
                <a:latin typeface="メイリオ"/>
                <a:ea typeface="メイリオ"/>
              </a:rPr>
              <a:t>あ</a:t>
            </a:r>
            <a:r>
              <a:rPr kumimoji="1" lang="ja-JP" altLang="en-US" sz="2400" b="0">
                <a:solidFill>
                  <a:schemeClr val="tx1"/>
                </a:solidFill>
                <a:latin typeface="メイリオ"/>
                <a:ea typeface="メイリオ"/>
              </a:rPr>
              <a:t>なたの、みんなの毎日を変え、</a:t>
            </a:r>
            <a:endParaRPr kumimoji="1" lang="ja-JP" altLang="en-US" sz="2400" b="0">
              <a:solidFill>
                <a:schemeClr val="tx1"/>
              </a:solidFill>
              <a:latin typeface="メイリオ"/>
              <a:ea typeface="メイリオ"/>
            </a:endParaRPr>
          </a:p>
          <a:p>
            <a:pPr>
              <a:lnSpc>
                <a:spcPct val="100000"/>
              </a:lnSpc>
            </a:pPr>
            <a:r>
              <a:rPr kumimoji="1" lang="ja-JP" altLang="en-US" sz="2400" b="0">
                <a:solidFill>
                  <a:schemeClr val="tx1"/>
                </a:solidFill>
                <a:latin typeface="メイリオ"/>
                <a:ea typeface="メイリオ"/>
              </a:rPr>
              <a:t>やがて未来を変えていく。</a:t>
            </a:r>
            <a:endParaRPr kumimoji="1" lang="ja-JP" altLang="en-US" sz="2400" b="0">
              <a:solidFill>
                <a:schemeClr val="tx1"/>
              </a:solidFill>
              <a:latin typeface="メイリオ"/>
              <a:ea typeface="メイリオ"/>
            </a:endParaRPr>
          </a:p>
          <a:p>
            <a:pPr>
              <a:lnSpc>
                <a:spcPct val="100000"/>
              </a:lnSpc>
            </a:pPr>
            <a:endParaRPr kumimoji="1" lang="ja-JP" altLang="en-US" sz="2400" b="0">
              <a:solidFill>
                <a:schemeClr val="tx1"/>
              </a:solidFill>
              <a:latin typeface="メイリオ"/>
              <a:ea typeface="メイリオ"/>
            </a:endParaRPr>
          </a:p>
          <a:p>
            <a:pPr>
              <a:lnSpc>
                <a:spcPct val="100000"/>
              </a:lnSpc>
            </a:pPr>
            <a:r>
              <a:rPr kumimoji="1" lang="ja-JP" altLang="en-US" sz="2400" b="0">
                <a:solidFill>
                  <a:schemeClr val="tx1"/>
                </a:solidFill>
                <a:latin typeface="メイリオ"/>
                <a:ea typeface="メイリオ"/>
              </a:rPr>
              <a:t>毎日のくらしに一つ、</a:t>
            </a:r>
            <a:endParaRPr kumimoji="1" lang="ja-JP" altLang="en-US" sz="2400" b="0">
              <a:solidFill>
                <a:schemeClr val="tx1"/>
              </a:solidFill>
              <a:latin typeface="メイリオ"/>
              <a:ea typeface="メイリオ"/>
            </a:endParaRPr>
          </a:p>
          <a:p>
            <a:pPr>
              <a:lnSpc>
                <a:spcPct val="100000"/>
              </a:lnSpc>
            </a:pPr>
            <a:r>
              <a:rPr kumimoji="1" lang="ja-JP" altLang="en-US" sz="2400" b="0">
                <a:solidFill>
                  <a:schemeClr val="tx1"/>
                </a:solidFill>
                <a:latin typeface="メイリオ"/>
                <a:ea typeface="メイリオ"/>
              </a:rPr>
              <a:t>エシカルをプラスしてみませんか？</a:t>
            </a:r>
            <a:endParaRPr kumimoji="1" lang="ja-JP" altLang="en-US" sz="2400" b="1">
              <a:solidFill>
                <a:schemeClr val="tx1"/>
              </a:solidFill>
              <a:latin typeface="メイリオ"/>
              <a:ea typeface="メイリオ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sp>
        <p:nvSpPr>
          <p:cNvPr id="1827" name="四角形 2"/>
          <p:cNvSpPr>
            <a:spLocks noChangeArrowheads="1"/>
          </p:cNvSpPr>
          <p:nvPr>
            <p:ph type="title" sz="full" idx="0"/>
          </p:nvPr>
        </p:nvSpPr>
        <p:spPr>
          <a:xfrm>
            <a:off x="0" y="0"/>
            <a:ext cx="9144000" cy="1411287"/>
          </a:xfrm>
          <a:solidFill>
            <a:srgbClr val="0000C0"/>
          </a:solidFill>
        </p:spPr>
        <p:txBody>
          <a:bodyPr vert="horz" wrap="square"/>
          <a:lstStyle/>
          <a:p>
            <a:pPr fontAlgn="base" latinLnBrk="0"/>
            <a:r>
              <a:rPr lang="ja-JP" altLang="en-US">
                <a:solidFill>
                  <a:schemeClr val="bg1"/>
                </a:solidFill>
              </a:rPr>
              <a:t>アンケートへの御協力を</a:t>
            </a:r>
            <a:endParaRPr>
              <a:solidFill>
                <a:schemeClr val="bg1"/>
              </a:solidFill>
            </a:endParaRPr>
          </a:p>
          <a:p>
            <a:pPr fontAlgn="base" latinLnBrk="0"/>
            <a:r>
              <a:rPr lang="ja-JP" altLang="en-US">
                <a:solidFill>
                  <a:schemeClr val="bg1"/>
                </a:solidFill>
              </a:rPr>
              <a:t>お願いします</a:t>
            </a:r>
            <a:endParaRPr lang="ja-JP" altLang="en-US">
              <a:solidFill>
                <a:schemeClr val="bg1"/>
              </a:solidFill>
            </a:endParaRPr>
          </a:p>
        </p:txBody>
      </p:sp>
      <p:sp>
        <p:nvSpPr>
          <p:cNvPr id="1828" name="四角形 4"/>
          <p:cNvSpPr>
            <a:spLocks noChangeArrowheads="1"/>
          </p:cNvSpPr>
          <p:nvPr/>
        </p:nvSpPr>
        <p:spPr>
          <a:xfrm>
            <a:off x="-1427162" y="263525"/>
            <a:ext cx="9143999" cy="0"/>
          </a:xfrm>
          <a:prstGeom prst="rect">
            <a:avLst/>
          </a:prstGeom>
          <a:noFill/>
          <a:ln>
            <a:miter/>
            <a:headEnd w="lg" len="lg"/>
            <a:tailEnd w="lg" len="lg"/>
          </a:ln>
        </p:spPr>
      </p:sp>
      <p:pic>
        <p:nvPicPr>
          <p:cNvPr id="1829" name="図 66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69239" y="1557000"/>
            <a:ext cx="4405523" cy="440552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マルチ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>
    <a:spDef>
      <a:spPr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Overflow="overflow" horzOverflow="overflow" wrap="square" numCol="1" anchor="ctr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defRPr kumimoji="1" lang="ja-JP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/>
            <a:ea typeface="Meiryo UI"/>
          </a:defRPr>
        </a:defPPr>
      </a:lstStyle>
    </a:spDef>
    <a:lnDef>
      <a:spPr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Overflow="overflow" horzOverflow="overflow" wrap="square" numCol="1" anchor="ctr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defRPr kumimoji="1" lang="ja-JP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/>
            <a:ea typeface="Meiryo UI"/>
          </a:defRPr>
        </a:defPPr>
      </a:lstStyle>
    </a:lnDef>
  </a:objectDefaults>
  <a:extraClrSchemeLst/>
</a:theme>
</file>

<file path=ppt/theme/theme2.xml><?xml version="1.0" encoding="utf-8"?>
<a:theme xmlns:a="http://schemas.openxmlformats.org/drawingml/2006/main" name="標準">
  <a:themeElements>
    <a:clrScheme name="標準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ocus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Focu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標準">
  <a:themeElements>
    <a:clrScheme name="標準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ocus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Focu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:vt="http://schemas.openxmlformats.org/officeDocument/2006/docPropsVTypes" xmlns="http://schemas.openxmlformats.org/officeDocument/2006/extended-properties">
  <TotalTime>3290</TotalTime>
  <Pages>0</Pages>
  <Words>14333</Words>
  <Characters>0</Characters>
  <Application>JUST Focus</Application>
  <DocSecurity>0</DocSecurity>
  <Lines>0</Lines>
  <Paragraphs>929</Paragraphs>
  <ScaleCrop>false</ScaleCrop>
  <TitlesOfParts>
    <vt:vector size="71" baseType="lpstr">
      <vt:lpstr>Arial</vt:lpstr>
      <vt:lpstr>ＭＳ Ｐゴシック</vt:lpstr>
      <vt:lpstr>ＭＳ Ｐ明朝</vt:lpstr>
      <vt:lpstr>Meiryo UI</vt:lpstr>
      <vt:lpstr>Arial Unicode MS</vt:lpstr>
      <vt:lpstr>HG丸ｺﾞｼｯｸM-PRO</vt:lpstr>
      <vt:lpstr>Calibri</vt:lpstr>
      <vt:lpstr>AR丸ゴシック体E</vt:lpstr>
      <vt:lpstr>游ゴシック</vt:lpstr>
      <vt:lpstr>ＭＳ 明朝</vt:lpstr>
      <vt:lpstr>標準デザイン</vt:lpstr>
      <vt:lpstr>1_標準デザイン</vt:lpstr>
      <vt:lpstr>2_標準デザイン</vt:lpstr>
      <vt:lpstr>3_標準デザイン</vt:lpstr>
      <vt:lpstr>4_標準デザイン</vt:lpstr>
      <vt:lpstr>5_標準デザイン</vt:lpstr>
      <vt:lpstr>6_標準デザイン</vt:lpstr>
      <vt:lpstr>7_標準デザイン</vt:lpstr>
      <vt:lpstr>高校生消費者教育出前講座 県立○○高等学校</vt:lpstr>
      <vt:lpstr>消費生活センターとは</vt:lpstr>
      <vt:lpstr>　　　　助言・情報提供・あっせん</vt:lpstr>
      <vt:lpstr>突然ですが・・・</vt:lpstr>
      <vt:lpstr>スライド 5</vt:lpstr>
      <vt:lpstr>スライド 6</vt:lpstr>
      <vt:lpstr>本日のお話</vt:lpstr>
      <vt:lpstr>スライド 8</vt:lpstr>
      <vt:lpstr>スライド 9</vt:lpstr>
      <vt:lpstr>スライド 10</vt:lpstr>
      <vt:lpstr>スライド 11</vt:lpstr>
      <vt:lpstr>Ｑ契約が成立するのはいつでしょうか？</vt:lpstr>
      <vt:lpstr>　　　　　　　　　　　　正解</vt:lpstr>
      <vt:lpstr>スライド 14</vt:lpstr>
      <vt:lpstr>Ｑ店で買った靴‥家に帰ったら同じような靴が　　　　　 　あったので、やっぱりやめたい。 　返せる（契約を解約）できるでしょうか？</vt:lpstr>
      <vt:lpstr>　　　　　　　　　　　　正解</vt:lpstr>
      <vt:lpstr>スライド 17</vt:lpstr>
      <vt:lpstr>スライド 18</vt:lpstr>
      <vt:lpstr>Ｑ　17歳の高校生が、保護者に内緒で 　　　10万円の「洗顔料と化粧品セット」を　 　　　契約した。この契約は取り消せるでしょうか？</vt:lpstr>
      <vt:lpstr>　　　　　　　　　正解</vt:lpstr>
      <vt:lpstr>スライド 21</vt:lpstr>
      <vt:lpstr>スライド 22</vt:lpstr>
      <vt:lpstr>スライド 23</vt:lpstr>
      <vt:lpstr>スライド 24</vt:lpstr>
      <vt:lpstr>スライド 25</vt:lpstr>
      <vt:lpstr>スライド 26</vt:lpstr>
      <vt:lpstr>約120年ぶりに成年年齢を引き下げる 民法改正が成立（2018年6月13日）</vt:lpstr>
      <vt:lpstr>スライド 28</vt:lpstr>
      <vt:lpstr>スライド 29</vt:lpstr>
      <vt:lpstr>スライド 30</vt:lpstr>
      <vt:lpstr>スライド 31</vt:lpstr>
      <vt:lpstr>静岡県内の若者に多い消費者トラブル</vt:lpstr>
      <vt:lpstr>ネット通販には注意！</vt:lpstr>
      <vt:lpstr>静岡県内の若者に多い消費者トラブル</vt:lpstr>
      <vt:lpstr>こんなネットショップには注意！</vt:lpstr>
      <vt:lpstr>こんなネットショップには注意！</vt:lpstr>
      <vt:lpstr>静岡県内の若者に多い消費者トラブル</vt:lpstr>
      <vt:lpstr>スライド 38</vt:lpstr>
      <vt:lpstr>暮らしとお金</vt:lpstr>
      <vt:lpstr>暮らしとお金</vt:lpstr>
      <vt:lpstr>クレジットカードを使う</vt:lpstr>
      <vt:lpstr>クレジットカードは借金と同じ</vt:lpstr>
      <vt:lpstr>クレジットカードの手数料</vt:lpstr>
      <vt:lpstr>ちょっと寄り道・・・スマートフォンの分割払い</vt:lpstr>
      <vt:lpstr>キャッシュレスとは</vt:lpstr>
      <vt:lpstr>キャッシュレスのメリット・デメリット</vt:lpstr>
      <vt:lpstr>キャッシュレス利用のポイント</vt:lpstr>
      <vt:lpstr>スライド 48</vt:lpstr>
      <vt:lpstr>消費生活で困ったときは･･･</vt:lpstr>
      <vt:lpstr>ひとりで悩まずすぐ相談</vt:lpstr>
      <vt:lpstr>消費者トラブルを防ぐ方法</vt:lpstr>
      <vt:lpstr>本日のお話</vt:lpstr>
      <vt:lpstr>ありがとうございました</vt:lpstr>
    </vt:vector>
  </TitlesOfParts>
  <LinksUpToDate>false</LinksUpToDate>
  <CharactersWithSpaces>0</CharactersWithSpaces>
  <SharedDoc>false</SharedDoc>
  <HyperlinksChanged>false</HyperlinksChanged>
  <AppVersion>4.1.6</AppVersion>
  <PresentationFormat>ユーザー設定</PresentationFormat>
  <Slides>59</Slides>
  <Notes>59</Notes>
  <HiddenSlides>0</HiddenSlides>
  <MMClips>1</MMClips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高校生消費者教育出前講座 県立○○高等学校</dc:title>
  <dc:creator>Administrator</dc:creator>
  <cp:lastModifiedBy>和田　啓</cp:lastModifiedBy>
  <dcterms:created xsi:type="dcterms:W3CDTF">2019-12-16T05:48:13Z</dcterms:created>
  <dcterms:modified xsi:type="dcterms:W3CDTF">2026-10-07T10:51:55Z</dcterms:modified>
  <cp:revision>199</cp:revision>
</cp:coreProperties>
</file>

<file path=docProps/custom.xml><?xml version="1.0" encoding="utf-8"?>
<Properties xmlns:vt="http://schemas.openxmlformats.org/officeDocument/2006/docPropsVTypes" xmlns="http://schemas.openxmlformats.org/officeDocument/2006/custom-properties"/>
</file>