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7528" r:id="rId2"/>
  </p:sldMasterIdLst>
  <p:notesMasterIdLst>
    <p:notesMasterId r:id="rId3"/>
  </p:notesMasterIdLst>
  <p:handoutMasterIdLst>
    <p:handoutMasterId r:id="rId4"/>
  </p:handoutMasterIdLst>
  <p:sldIdLst>
    <p:sldId id="381" r:id="rId5"/>
    <p:sldId id="388" r:id="rId6"/>
    <p:sldId id="394" r:id="rId7"/>
    <p:sldId id="395" r:id="rId8"/>
    <p:sldId id="396" r:id="rId9"/>
    <p:sldId id="397" r:id="rId10"/>
    <p:sldId id="398" r:id="rId11"/>
    <p:sldId id="390" r:id="rId12"/>
    <p:sldId id="393" r:id="rId13"/>
  </p:sldIdLst>
  <p:sldSz cx="9906000" cy="6858000" type="A4"/>
  <p:notesSz cx="6735763" cy="9866313"/>
  <p:defaultTextStyle>
    <a:defPPr>
      <a:defRPr lang="ja-JP"/>
    </a:defPPr>
    <a:lvl1pPr algn="l" rtl="0" fontAlgn="base">
      <a:spcBef>
        <a:spcPct val="0"/>
      </a:spcBef>
      <a:spcAft>
        <a:spcPct val="0"/>
      </a:spcAft>
      <a:defRPr kumimoji="1" sz="1100" kern="1200">
        <a:solidFill>
          <a:srgbClr val="FFFFFF"/>
        </a:solidFill>
        <a:latin typeface="HGP創英角ｺﾞｼｯｸUB"/>
        <a:ea typeface="メイリオ"/>
        <a:cs typeface="メイリオ"/>
      </a:defRPr>
    </a:lvl1pPr>
    <a:lvl2pPr marL="457200" algn="l" rtl="0" fontAlgn="base">
      <a:spcBef>
        <a:spcPct val="0"/>
      </a:spcBef>
      <a:spcAft>
        <a:spcPct val="0"/>
      </a:spcAft>
      <a:defRPr kumimoji="1" sz="1100" kern="1200">
        <a:solidFill>
          <a:srgbClr val="FFFFFF"/>
        </a:solidFill>
        <a:latin typeface="HGP創英角ｺﾞｼｯｸUB"/>
        <a:ea typeface="メイリオ"/>
        <a:cs typeface="メイリオ"/>
      </a:defRPr>
    </a:lvl2pPr>
    <a:lvl3pPr marL="914400" algn="l" rtl="0" fontAlgn="base">
      <a:spcBef>
        <a:spcPct val="0"/>
      </a:spcBef>
      <a:spcAft>
        <a:spcPct val="0"/>
      </a:spcAft>
      <a:defRPr kumimoji="1" sz="1100" kern="1200">
        <a:solidFill>
          <a:srgbClr val="FFFFFF"/>
        </a:solidFill>
        <a:latin typeface="HGP創英角ｺﾞｼｯｸUB"/>
        <a:ea typeface="メイリオ"/>
        <a:cs typeface="メイリオ"/>
      </a:defRPr>
    </a:lvl3pPr>
    <a:lvl4pPr marL="1371600" algn="l" rtl="0" fontAlgn="base">
      <a:spcBef>
        <a:spcPct val="0"/>
      </a:spcBef>
      <a:spcAft>
        <a:spcPct val="0"/>
      </a:spcAft>
      <a:defRPr kumimoji="1" sz="1100" kern="1200">
        <a:solidFill>
          <a:srgbClr val="FFFFFF"/>
        </a:solidFill>
        <a:latin typeface="HGP創英角ｺﾞｼｯｸUB"/>
        <a:ea typeface="メイリオ"/>
        <a:cs typeface="メイリオ"/>
      </a:defRPr>
    </a:lvl4pPr>
    <a:lvl5pPr marL="1828800" algn="l" rtl="0" fontAlgn="base">
      <a:spcBef>
        <a:spcPct val="0"/>
      </a:spcBef>
      <a:spcAft>
        <a:spcPct val="0"/>
      </a:spcAft>
      <a:defRPr kumimoji="1" sz="1100" kern="1200">
        <a:solidFill>
          <a:srgbClr val="FFFFFF"/>
        </a:solidFill>
        <a:latin typeface="HGP創英角ｺﾞｼｯｸUB"/>
        <a:ea typeface="メイリオ"/>
        <a:cs typeface="メイリオ"/>
      </a:defRPr>
    </a:lvl5pPr>
    <a:lvl6pPr marL="2286000" algn="l" defTabSz="914400" rtl="0" eaLnBrk="1" latinLnBrk="0" hangingPunct="1">
      <a:defRPr kumimoji="1" sz="1100" kern="1200">
        <a:solidFill>
          <a:srgbClr val="FFFFFF"/>
        </a:solidFill>
        <a:latin typeface="HGP創英角ｺﾞｼｯｸUB"/>
        <a:ea typeface="メイリオ"/>
        <a:cs typeface="メイリオ"/>
      </a:defRPr>
    </a:lvl6pPr>
    <a:lvl7pPr marL="2743200" algn="l" defTabSz="914400" rtl="0" eaLnBrk="1" latinLnBrk="0" hangingPunct="1">
      <a:defRPr kumimoji="1" sz="1100" kern="1200">
        <a:solidFill>
          <a:srgbClr val="FFFFFF"/>
        </a:solidFill>
        <a:latin typeface="HGP創英角ｺﾞｼｯｸUB"/>
        <a:ea typeface="メイリオ"/>
        <a:cs typeface="メイリオ"/>
      </a:defRPr>
    </a:lvl7pPr>
    <a:lvl8pPr marL="3200400" algn="l" defTabSz="914400" rtl="0" eaLnBrk="1" latinLnBrk="0" hangingPunct="1">
      <a:defRPr kumimoji="1" sz="1100" kern="1200">
        <a:solidFill>
          <a:srgbClr val="FFFFFF"/>
        </a:solidFill>
        <a:latin typeface="HGP創英角ｺﾞｼｯｸUB"/>
        <a:ea typeface="メイリオ"/>
        <a:cs typeface="メイリオ"/>
      </a:defRPr>
    </a:lvl8pPr>
    <a:lvl9pPr marL="3657600" algn="l" defTabSz="914400" rtl="0" eaLnBrk="1" latinLnBrk="0" hangingPunct="1">
      <a:defRPr kumimoji="1" sz="1100" kern="1200">
        <a:solidFill>
          <a:srgbClr val="FFFFFF"/>
        </a:solidFill>
        <a:latin typeface="HGP創英角ｺﾞｼｯｸUB"/>
        <a:ea typeface="メイリオ"/>
        <a:cs typeface="メイリオ"/>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showPr>
  <p:extLs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1A66EDD-3DAB-4C5B-A090-DC80EC1FD486}" styleName="Normal Style 1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lum val="90000"/>
            </a:schemeClr>
          </a:solidFill>
        </a:fill>
      </a:tcStyle>
    </a:wholeTbl>
    <a:band1H>
      <a:tcTxStyle/>
      <a:tcStyle>
        <a:tcBdr/>
        <a:fill>
          <a:solidFill>
            <a:schemeClr val="accent1">
              <a:lum val="80000"/>
            </a:schemeClr>
          </a:solidFill>
        </a:fill>
      </a:tcStyle>
    </a:band1H>
    <a:band2H>
      <a:tcTxStyle/>
      <a:tcStyle>
        <a:tcBdr/>
      </a:tcStyle>
    </a:band2H>
    <a:band1V>
      <a:tcTxStyle/>
      <a:tcStyle>
        <a:tcBdr/>
        <a:fill>
          <a:solidFill>
            <a:schemeClr val="accent1">
              <a:lum val="8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restored">
    <p:restoredLeft sz="20403"/>
    <p:restoredTop sz="76089"/>
  </p:normalViewPr>
  <p:slideViewPr>
    <p:cSldViewPr>
      <p:cViewPr varScale="0">
        <p:scale>
          <a:sx n="80" d="100"/>
          <a:sy n="80" d="100"/>
        </p:scale>
        <p:origin x="-2010" y="-222"/>
      </p:cViewPr>
      <p:guideLst>
        <p:guide pos="3117"/>
        <p:guide orient="horz" pos="2160"/>
      </p:guideLst>
    </p:cSldViewPr>
  </p:slideViewPr>
  <p:notesTextViewPr>
    <p:cViewPr>
      <p:scale>
        <a:sx n="100" d="100"/>
        <a:sy n="100" d="100"/>
      </p:scale>
      <p:origin x="0" y="0"/>
    </p:cViewPr>
  </p:notesTextViewPr>
  <p:sorterViewPr>
    <p:cViewPr>
      <p:scale>
        <a:sx n="100" d="100"/>
        <a:sy n="100" d="100"/>
      </p:scale>
      <p:origin x="0" y="840"/>
    </p:cViewPr>
  </p:sorterViewPr>
  <p:gridSpacing cx="36868100" cy="36868100"/>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20" name="ヘッダプレースホルダー 1"/>
          <p:cNvSpPr>
            <a:spLocks noGrp="1"/>
          </p:cNvSpPr>
          <p:nvPr>
            <p:ph type="hdr" sz="quarter" idx="0"/>
          </p:nvPr>
        </p:nvSpPr>
        <p:spPr>
          <a:xfrm>
            <a:off x="0" y="0"/>
            <a:ext cx="2919413" cy="493713"/>
          </a:xfrm>
          <a:prstGeom prst="rect">
            <a:avLst/>
          </a:prstGeom>
          <a:noFill/>
          <a:ln w="9525">
            <a:noFill/>
            <a:miter/>
          </a:ln>
        </p:spPr>
        <p:txBody>
          <a:bodyPr vert="horz" wrap="square" lIns="91425" tIns="45713" rIns="91425" bIns="45713" anchor="t" anchorCtr="0"/>
          <a:lstStyle>
            <a:lvl1pPr>
              <a:defRPr sz="1200"/>
            </a:lvl1pPr>
          </a:lstStyle>
          <a:p>
            <a:pPr lvl="0">
              <a:defRPr lang="ja-JP" altLang="en-US"/>
            </a:pPr>
            <a:endParaRPr lang="ko-KR" altLang="en-US"/>
          </a:p>
        </p:txBody>
      </p:sp>
      <p:sp>
        <p:nvSpPr>
          <p:cNvPr id="1121" name="日付プレースホルダー 2"/>
          <p:cNvSpPr>
            <a:spLocks noGrp="1"/>
          </p:cNvSpPr>
          <p:nvPr>
            <p:ph type="dt" sz="quarter" idx="1"/>
          </p:nvPr>
        </p:nvSpPr>
        <p:spPr>
          <a:xfrm>
            <a:off x="3814763" y="0"/>
            <a:ext cx="2919412" cy="493713"/>
          </a:xfrm>
          <a:prstGeom prst="rect">
            <a:avLst/>
          </a:prstGeom>
          <a:noFill/>
          <a:ln w="9525">
            <a:noFill/>
            <a:miter/>
          </a:ln>
        </p:spPr>
        <p:txBody>
          <a:bodyPr vert="horz" wrap="square" lIns="91425" tIns="45713" rIns="91425" bIns="45713" anchor="t" anchorCtr="0"/>
          <a:lstStyle>
            <a:lvl1pPr algn="r">
              <a:defRPr sz="1200"/>
            </a:lvl1pPr>
          </a:lstStyle>
          <a:p>
            <a:pPr lvl="0">
              <a:defRPr lang="ja-JP" altLang="en-US"/>
            </a:pPr>
            <a:fld id="{2E76BFFD-B8F9-4449-818E-DE27A8B846CA}" type="datetime1">
              <a:rPr lang="ja-JP" altLang="en-US"/>
              <a:pPr lvl="0">
                <a:defRPr lang="ja-JP" altLang="en-US"/>
              </a:pPr>
              <a:t>2020/10/26</a:t>
            </a:fld>
            <a:endParaRPr lang="en-US" altLang="ja-JP"/>
          </a:p>
        </p:txBody>
      </p:sp>
      <p:sp>
        <p:nvSpPr>
          <p:cNvPr id="1122" name="フッタプレースホルダー 3"/>
          <p:cNvSpPr>
            <a:spLocks noGrp="1"/>
          </p:cNvSpPr>
          <p:nvPr>
            <p:ph type="ftr" sz="quarter" idx="2"/>
          </p:nvPr>
        </p:nvSpPr>
        <p:spPr>
          <a:xfrm>
            <a:off x="0" y="9371013"/>
            <a:ext cx="2919413" cy="493712"/>
          </a:xfrm>
          <a:prstGeom prst="rect">
            <a:avLst/>
          </a:prstGeom>
          <a:noFill/>
          <a:ln w="9525">
            <a:noFill/>
            <a:miter/>
          </a:ln>
        </p:spPr>
        <p:txBody>
          <a:bodyPr vert="horz" wrap="square" lIns="91425" tIns="45713" rIns="91425" bIns="45713" anchor="b" anchorCtr="0"/>
          <a:lstStyle>
            <a:lvl1pPr>
              <a:defRPr sz="1200"/>
            </a:lvl1pPr>
          </a:lstStyle>
          <a:p>
            <a:pPr lvl="0">
              <a:defRPr lang="ja-JP" altLang="en-US"/>
            </a:pPr>
            <a:endParaRPr lang="ko-KR" altLang="en-US"/>
          </a:p>
        </p:txBody>
      </p:sp>
      <p:sp>
        <p:nvSpPr>
          <p:cNvPr id="1123" name="スライド番号プレースホルダー 4"/>
          <p:cNvSpPr>
            <a:spLocks noGrp="1"/>
          </p:cNvSpPr>
          <p:nvPr>
            <p:ph type="sldNum" sz="quarter" idx="3"/>
          </p:nvPr>
        </p:nvSpPr>
        <p:spPr>
          <a:xfrm>
            <a:off x="3814763" y="9371013"/>
            <a:ext cx="2919412" cy="493712"/>
          </a:xfrm>
          <a:prstGeom prst="rect">
            <a:avLst/>
          </a:prstGeom>
          <a:noFill/>
          <a:ln w="9525">
            <a:noFill/>
            <a:miter/>
          </a:ln>
        </p:spPr>
        <p:txBody>
          <a:bodyPr vert="horz" wrap="square" lIns="91425" tIns="45713" rIns="91425" bIns="45713" anchor="b" anchorCtr="0"/>
          <a:lstStyle>
            <a:lvl1pPr algn="r">
              <a:defRPr sz="1200"/>
            </a:lvl1pPr>
          </a:lstStyle>
          <a:p>
            <a:pPr lvl="0">
              <a:defRPr lang="ja-JP" altLang="en-US"/>
            </a:pPr>
            <a:fld id="{53D4C740-4BA5-45CB-A4F8-8AD0D63BF109}" type="slidenum">
              <a:rPr lang="ko-KR" altLang="en-US"/>
              <a:pPr lvl="0">
                <a:defRPr lang="ja-JP" altLang="en-US"/>
              </a:pPr>
              <a:t>&lt;#&gt;</a:t>
            </a:fld>
            <a:endParaRPr lang="en-US" altLang="ko-K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shadeToTitle="0">
        <a:solidFill>
          <a:schemeClr val="bg1"/>
        </a:solidFill>
      </p:bgPr>
    </p:bg>
    <p:spTree>
      <p:nvGrpSpPr>
        <p:cNvPr id="0" name=""/>
        <p:cNvGrpSpPr/>
        <p:nvPr/>
      </p:nvGrpSpPr>
      <p:grpSpPr>
        <a:xfrm>
          <a:off x="0" y="0"/>
          <a:ext cx="0" cy="0"/>
          <a:chOff x="0" y="0"/>
          <a:chExt cx="0" cy="0"/>
        </a:xfrm>
      </p:grpSpPr>
      <p:sp>
        <p:nvSpPr>
          <p:cNvPr id="1113" name="Rectangle 2"/>
          <p:cNvSpPr>
            <a:spLocks noGrp="1" noChangeArrowheads="1"/>
          </p:cNvSpPr>
          <p:nvPr>
            <p:ph type="hdr" sz="quarter" idx="0"/>
          </p:nvPr>
        </p:nvSpPr>
        <p:spPr>
          <a:xfrm>
            <a:off x="0" y="0"/>
            <a:ext cx="2870200" cy="528638"/>
          </a:xfrm>
          <a:prstGeom prst="rect">
            <a:avLst/>
          </a:prstGeom>
          <a:noFill/>
          <a:ln w="9525">
            <a:noFill/>
            <a:miter/>
          </a:ln>
        </p:spPr>
        <p:txBody>
          <a:bodyPr vert="horz" wrap="square" lIns="89464" tIns="44741" rIns="89464" bIns="44741" anchor="t" anchorCtr="0"/>
          <a:lstStyle>
            <a:lvl1pPr defTabSz="911225">
              <a:defRPr>
                <a:solidFill>
                  <a:schemeClr val="tx1"/>
                </a:solidFill>
                <a:latin typeface="Times New Roman"/>
                <a:ea typeface="ＭＳ Ｐゴシック"/>
              </a:defRPr>
            </a:lvl1pPr>
          </a:lstStyle>
          <a:p>
            <a:pPr lvl="0">
              <a:defRPr lang="ja-JP" altLang="en-US"/>
            </a:pPr>
            <a:endParaRPr lang="en-US" altLang="ja-JP"/>
          </a:p>
        </p:txBody>
      </p:sp>
      <p:sp>
        <p:nvSpPr>
          <p:cNvPr id="1114" name="Rectangle 3"/>
          <p:cNvSpPr>
            <a:spLocks noGrp="1" noChangeArrowheads="1"/>
          </p:cNvSpPr>
          <p:nvPr>
            <p:ph type="dt" idx="1"/>
          </p:nvPr>
        </p:nvSpPr>
        <p:spPr>
          <a:xfrm>
            <a:off x="3748088" y="0"/>
            <a:ext cx="2870200" cy="528638"/>
          </a:xfrm>
          <a:prstGeom prst="rect">
            <a:avLst/>
          </a:prstGeom>
          <a:noFill/>
          <a:ln w="9525">
            <a:noFill/>
            <a:miter/>
          </a:ln>
        </p:spPr>
        <p:txBody>
          <a:bodyPr vert="horz" wrap="square" lIns="89464" tIns="44741" rIns="89464" bIns="44741" anchor="t" anchorCtr="0"/>
          <a:lstStyle>
            <a:lvl1pPr algn="r" defTabSz="911225">
              <a:defRPr>
                <a:solidFill>
                  <a:schemeClr val="tx1"/>
                </a:solidFill>
                <a:latin typeface="Times New Roman"/>
                <a:ea typeface="ＭＳ Ｐゴシック"/>
              </a:defRPr>
            </a:lvl1pPr>
          </a:lstStyle>
          <a:p>
            <a:pPr lvl="0">
              <a:defRPr lang="ja-JP" altLang="en-US"/>
            </a:pPr>
            <a:endParaRPr lang="en-US" altLang="ja-JP"/>
          </a:p>
        </p:txBody>
      </p:sp>
      <p:sp>
        <p:nvSpPr>
          <p:cNvPr id="1115" name="Rectangle 4"/>
          <p:cNvSpPr>
            <a:spLocks noGrp="1" noRot="1" noChangeAspect="1" noChangeArrowheads="1" noTextEdit="1"/>
          </p:cNvSpPr>
          <p:nvPr>
            <p:ph type="sldImg" idx="2"/>
          </p:nvPr>
        </p:nvSpPr>
        <p:spPr>
          <a:xfrm>
            <a:off x="654050" y="819150"/>
            <a:ext cx="5356225" cy="3708400"/>
          </a:xfrm>
          <a:prstGeom prst="rect">
            <a:avLst/>
          </a:prstGeom>
          <a:noFill/>
          <a:ln w="9525">
            <a:solidFill>
              <a:srgbClr val="000000"/>
            </a:solidFill>
            <a:miter/>
          </a:ln>
        </p:spPr>
      </p:sp>
      <p:sp>
        <p:nvSpPr>
          <p:cNvPr id="1116" name="Rectangle 5"/>
          <p:cNvSpPr>
            <a:spLocks noGrp="1" noChangeArrowheads="1"/>
          </p:cNvSpPr>
          <p:nvPr>
            <p:ph type="body" sz="quarter" idx="3"/>
          </p:nvPr>
        </p:nvSpPr>
        <p:spPr>
          <a:xfrm>
            <a:off x="881063" y="5057775"/>
            <a:ext cx="4856162" cy="5022850"/>
          </a:xfrm>
          <a:prstGeom prst="rect">
            <a:avLst/>
          </a:prstGeom>
          <a:noFill/>
          <a:ln w="9525">
            <a:noFill/>
            <a:miter/>
          </a:ln>
        </p:spPr>
        <p:txBody>
          <a:bodyPr vert="horz" wrap="square" lIns="89464" tIns="44741" rIns="89464" bIns="44741" anchor="t" anchorCtr="0"/>
          <a:lstStyle/>
          <a:p>
            <a:pPr lvl="0">
              <a:defRPr lang="ja-JP" altLang="en-US"/>
            </a:pPr>
            <a:r>
              <a:rPr lang="ja-JP" altLang="en-US"/>
              <a:t>マスター テキストの書式設定</a:t>
            </a:r>
            <a:endParaRPr lang="ja-JP" altLang="en-US"/>
          </a:p>
          <a:p>
            <a:pPr lvl="1">
              <a:defRPr lang="ja-JP" altLang="en-US"/>
            </a:pPr>
            <a:r>
              <a:rPr lang="ja-JP" altLang="en-US"/>
              <a:t>第 </a:t>
            </a:r>
            <a:r>
              <a:rPr lang="en-US" altLang="ja-JP"/>
              <a:t>2 </a:t>
            </a:r>
            <a:r>
              <a:rPr lang="ja-JP" altLang="en-US"/>
              <a:t>レベル</a:t>
            </a:r>
            <a:endParaRPr lang="ja-JP" altLang="en-US"/>
          </a:p>
          <a:p>
            <a:pPr lvl="2">
              <a:defRPr lang="ja-JP" altLang="en-US"/>
            </a:pPr>
            <a:r>
              <a:rPr lang="ja-JP" altLang="en-US"/>
              <a:t>第 </a:t>
            </a:r>
            <a:r>
              <a:rPr lang="en-US" altLang="ja-JP"/>
              <a:t>3 </a:t>
            </a:r>
            <a:r>
              <a:rPr lang="ja-JP" altLang="en-US"/>
              <a:t>レベル</a:t>
            </a:r>
            <a:endParaRPr lang="ja-JP" altLang="en-US"/>
          </a:p>
          <a:p>
            <a:pPr lvl="3">
              <a:defRPr lang="ja-JP" altLang="en-US"/>
            </a:pPr>
            <a:r>
              <a:rPr lang="ja-JP" altLang="en-US"/>
              <a:t>第 </a:t>
            </a:r>
            <a:r>
              <a:rPr lang="en-US" altLang="ja-JP"/>
              <a:t>4 </a:t>
            </a:r>
            <a:r>
              <a:rPr lang="ja-JP" altLang="en-US"/>
              <a:t>レベル</a:t>
            </a:r>
            <a:endParaRPr lang="ja-JP" altLang="en-US"/>
          </a:p>
          <a:p>
            <a:pPr lvl="4">
              <a:defRPr lang="ja-JP" altLang="en-US"/>
            </a:pPr>
            <a:r>
              <a:rPr lang="ja-JP" altLang="en-US"/>
              <a:t>第 </a:t>
            </a:r>
            <a:r>
              <a:rPr lang="en-US" altLang="ja-JP"/>
              <a:t>5 </a:t>
            </a:r>
            <a:r>
              <a:rPr lang="ja-JP" altLang="en-US"/>
              <a:t>レベル</a:t>
            </a:r>
            <a:endParaRPr lang="ja-JP" altLang="en-US"/>
          </a:p>
        </p:txBody>
      </p:sp>
      <p:sp>
        <p:nvSpPr>
          <p:cNvPr id="1117" name="Rectangle 6"/>
          <p:cNvSpPr>
            <a:spLocks noGrp="1" noChangeArrowheads="1"/>
          </p:cNvSpPr>
          <p:nvPr>
            <p:ph type="ftr" sz="quarter" idx="4"/>
          </p:nvPr>
        </p:nvSpPr>
        <p:spPr>
          <a:xfrm>
            <a:off x="0" y="10123488"/>
            <a:ext cx="2870200" cy="525462"/>
          </a:xfrm>
          <a:prstGeom prst="rect">
            <a:avLst/>
          </a:prstGeom>
          <a:noFill/>
          <a:ln w="9525">
            <a:noFill/>
            <a:miter/>
          </a:ln>
        </p:spPr>
        <p:txBody>
          <a:bodyPr vert="horz" wrap="square" lIns="89464" tIns="44741" rIns="89464" bIns="44741" anchor="b" anchorCtr="0"/>
          <a:lstStyle>
            <a:lvl1pPr defTabSz="911225">
              <a:defRPr>
                <a:solidFill>
                  <a:schemeClr val="tx1"/>
                </a:solidFill>
                <a:latin typeface="Times New Roman"/>
                <a:ea typeface="ＭＳ Ｐゴシック"/>
              </a:defRPr>
            </a:lvl1pPr>
          </a:lstStyle>
          <a:p>
            <a:pPr lvl="0">
              <a:defRPr lang="ja-JP" altLang="en-US"/>
            </a:pPr>
            <a:endParaRPr lang="en-US" altLang="ja-JP"/>
          </a:p>
        </p:txBody>
      </p:sp>
      <p:sp>
        <p:nvSpPr>
          <p:cNvPr id="1118" name="Rectangle 7"/>
          <p:cNvSpPr>
            <a:spLocks noGrp="1" noChangeArrowheads="1"/>
          </p:cNvSpPr>
          <p:nvPr>
            <p:ph type="sldNum" sz="quarter" idx="5"/>
          </p:nvPr>
        </p:nvSpPr>
        <p:spPr>
          <a:xfrm>
            <a:off x="3748088" y="10123488"/>
            <a:ext cx="2870200" cy="525462"/>
          </a:xfrm>
          <a:prstGeom prst="rect">
            <a:avLst/>
          </a:prstGeom>
          <a:noFill/>
          <a:ln w="9525">
            <a:noFill/>
            <a:miter/>
          </a:ln>
        </p:spPr>
        <p:txBody>
          <a:bodyPr vert="horz" wrap="square" lIns="89464" tIns="44741" rIns="89464" bIns="44741" anchor="b" anchorCtr="0"/>
          <a:lstStyle>
            <a:lvl1pPr algn="r" defTabSz="911225">
              <a:defRPr>
                <a:solidFill>
                  <a:schemeClr val="tx1"/>
                </a:solidFill>
                <a:latin typeface="Times New Roman"/>
                <a:ea typeface="ＭＳ Ｐゴシック"/>
              </a:defRPr>
            </a:lvl1pPr>
          </a:lstStyle>
          <a:p>
            <a:pPr lvl="0">
              <a:defRPr lang="ja-JP" altLang="en-US"/>
            </a:pPr>
            <a:fld id="{BF8647F3-F1D6-4AD3-9AC7-EF302AE6D67A}" type="slidenum">
              <a:rPr lang="en-US" altLang="ja-JP"/>
              <a:pPr lvl="0">
                <a:defRPr lang="ja-JP" altLang="en-US"/>
              </a:pPr>
              <a:t>&lt;#&gt;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a:ea typeface="ＭＳ Ｐ明朝"/>
        <a:cs typeface="+mn-cs"/>
      </a:defRPr>
    </a:lvl1pPr>
    <a:lvl2pPr marL="457200" algn="l" rtl="0" eaLnBrk="0" fontAlgn="base" hangingPunct="0">
      <a:spcBef>
        <a:spcPct val="30000"/>
      </a:spcBef>
      <a:spcAft>
        <a:spcPct val="0"/>
      </a:spcAft>
      <a:defRPr kumimoji="1" sz="1200" kern="1200">
        <a:solidFill>
          <a:schemeClr val="tx1"/>
        </a:solidFill>
        <a:latin typeface="Times New Roman"/>
        <a:ea typeface="ＭＳ Ｐ明朝"/>
        <a:cs typeface="+mn-cs"/>
      </a:defRPr>
    </a:lvl2pPr>
    <a:lvl3pPr marL="914400" algn="l" rtl="0" eaLnBrk="0" fontAlgn="base" hangingPunct="0">
      <a:spcBef>
        <a:spcPct val="30000"/>
      </a:spcBef>
      <a:spcAft>
        <a:spcPct val="0"/>
      </a:spcAft>
      <a:defRPr kumimoji="1" sz="1200" kern="1200">
        <a:solidFill>
          <a:schemeClr val="tx1"/>
        </a:solidFill>
        <a:latin typeface="Times New Roman"/>
        <a:ea typeface="ＭＳ Ｐ明朝"/>
        <a:cs typeface="+mn-cs"/>
      </a:defRPr>
    </a:lvl3pPr>
    <a:lvl4pPr marL="1371600" algn="l" rtl="0" eaLnBrk="0" fontAlgn="base" hangingPunct="0">
      <a:spcBef>
        <a:spcPct val="30000"/>
      </a:spcBef>
      <a:spcAft>
        <a:spcPct val="0"/>
      </a:spcAft>
      <a:defRPr kumimoji="1" sz="1200" kern="1200">
        <a:solidFill>
          <a:schemeClr val="tx1"/>
        </a:solidFill>
        <a:latin typeface="Times New Roman"/>
        <a:ea typeface="ＭＳ Ｐ明朝"/>
        <a:cs typeface="+mn-cs"/>
      </a:defRPr>
    </a:lvl4pPr>
    <a:lvl5pPr marL="1828800" algn="l" rtl="0" eaLnBrk="0" fontAlgn="base" hangingPunct="0">
      <a:spcBef>
        <a:spcPct val="30000"/>
      </a:spcBef>
      <a:spcAft>
        <a:spcPct val="0"/>
      </a:spcAft>
      <a:defRPr kumimoji="1" sz="1200" kern="1200">
        <a:solidFill>
          <a:schemeClr val="tx1"/>
        </a:solidFill>
        <a:latin typeface="Times New Roman"/>
        <a:ea typeface="ＭＳ Ｐ明朝"/>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41" name="四角形 123"/>
          <p:cNvSpPr>
            <a:spLocks noGrp="1" noRot="1" noChangeAspect="1" noChangeArrowheads="1" noTextEdit="1"/>
          </p:cNvSpPr>
          <p:nvPr>
            <p:ph type="sldImg" idx="2"/>
          </p:nvPr>
        </p:nvSpPr>
        <p:spPr>
          <a:prstGeom prst="rect">
            <a:avLst/>
          </a:prstGeom>
        </p:spPr>
        <p:txBody>
          <a:bodyPr/>
          <a:p>
            <a:endParaRPr kumimoji="1" lang="ja-JP" altLang="en-US"/>
          </a:p>
        </p:txBody>
      </p:sp>
      <p:sp>
        <p:nvSpPr>
          <p:cNvPr id="1142" name="四角形 124"/>
          <p:cNvSpPr>
            <a:spLocks noGrp="1" noChangeArrowheads="1"/>
          </p:cNvSpPr>
          <p:nvPr>
            <p:ph type="body" sz="quarter" idx="3"/>
          </p:nvPr>
        </p:nvSpPr>
        <p:spPr>
          <a:prstGeom prst="rect">
            <a:avLst/>
          </a:prstGeom>
        </p:spPr>
        <p:txBody>
          <a:bodyPr/>
          <a:p>
            <a:endParaRPr kumimoji="1" lang="ja-JP" altLang="en-US"/>
          </a:p>
        </p:txBody>
      </p:sp>
      <p:sp>
        <p:nvSpPr>
          <p:cNvPr id="1143" name="四角形 125"/>
          <p:cNvSpPr>
            <a:spLocks noGrp="1" noChangeArrowheads="1"/>
          </p:cNvSpPr>
          <p:nvPr>
            <p:ph type="sldNum" sz="quarter" idx="5"/>
          </p:nvPr>
        </p:nvSpPr>
        <p:spPr>
          <a:prstGeom prst="rect">
            <a:avLst/>
          </a:prstGeom>
        </p:spPr>
        <p:txBody>
          <a:bodyPr vert="horz" wrap="square" lIns="89464" tIns="44741" rIns="89464" bIns="44741" anchor="b" anchorCtr="0"/>
          <a:lstStyle>
            <a:lvl1pPr algn="r" defTabSz="911225">
              <a:defRPr>
                <a:solidFill>
                  <a:schemeClr val="tx1"/>
                </a:solidFill>
                <a:latin typeface="Times New Roman"/>
                <a:ea typeface="ＭＳ Ｐゴシック"/>
              </a:defRPr>
            </a:lvl1pPr>
          </a:lstStyle>
          <a:p>
            <a:pPr lvl="0">
              <a:defRPr lang="ja-JP" altLang="en-US"/>
            </a:pPr>
            <a:fld id="{BF8647F3-F1D6-4AD3-9AC7-EF302AE6D67A}" type="slidenum">
              <a:rPr lang="en-US" altLang="ja-JP"/>
              <a:pPr lvl="0">
                <a:defRPr lang="ja-JP" altLang="en-US"/>
              </a:pPr>
              <a:t>&lt;#&gt;</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reserve="1">
  <p:cSld name="タイトルとコンテンツ">
    <p:spTree>
      <p:nvGrpSpPr>
        <p:cNvPr id="0" name=""/>
        <p:cNvGrpSpPr/>
        <p:nvPr/>
      </p:nvGrpSpPr>
      <p:grpSpPr>
        <a:xfrm>
          <a:off x="0" y="0"/>
          <a:ext cx="0" cy="0"/>
          <a:chOff x="0" y="0"/>
          <a:chExt cx="0" cy="0"/>
        </a:xfrm>
      </p:grpSpPr>
      <p:sp>
        <p:nvSpPr>
          <p:cNvPr id="1048" name="タイトル 1"/>
          <p:cNvSpPr>
            <a:spLocks noGrp="1"/>
          </p:cNvSpPr>
          <p:nvPr>
            <p:ph type="title"/>
          </p:nvPr>
        </p:nvSpPr>
        <p:spPr/>
        <p:txBody>
          <a:bodyPr/>
          <a:lstStyle/>
          <a:p>
            <a:pPr lvl="0"/>
            <a:r>
              <a:rPr lang="ja-JP" altLang="en-US"/>
              <a:t>マスター タイトルの書式設定</a:t>
            </a:r>
          </a:p>
        </p:txBody>
      </p:sp>
      <p:sp>
        <p:nvSpPr>
          <p:cNvPr id="1049"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0" name="Rectangle 6"/>
          <p:cNvSpPr>
            <a:spLocks noGrp="1" noChangeArrowheads="1"/>
          </p:cNvSpPr>
          <p:nvPr>
            <p:ph type="sldNum" sz="quarter" idx="10"/>
          </p:nvPr>
        </p:nvSpPr>
        <p:spPr>
          <a:ln/>
        </p:spPr>
        <p:txBody>
          <a:bodyPr/>
          <a:lstStyle>
            <a:lvl1pPr>
              <a:defRPr/>
            </a:lvl1pPr>
          </a:lstStyle>
          <a:p>
            <a:pPr>
              <a:defRPr lang="ja-JP"/>
            </a:pPr>
            <a:fld id="{52333E87-5CD1-4192-8E40-E6953488F716}" type="slidenum">
              <a:rPr lang="ja-JP" altLang="en-US"/>
              <a:pPr>
                <a:defRPr lang="ja-JP"/>
              </a:pPr>
              <a:t>&lt;#&gt;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 縦書きテキスト" type="vertTitleAndTx" preserve="1">
  <p:cSld name="縦書きタイトルと 縦書きテキスト">
    <p:spTree>
      <p:nvGrpSpPr>
        <p:cNvPr id="0" name=""/>
        <p:cNvGrpSpPr/>
        <p:nvPr/>
      </p:nvGrpSpPr>
      <p:grpSpPr>
        <a:xfrm>
          <a:off x="0" y="0"/>
          <a:ext cx="0" cy="0"/>
          <a:chOff x="0" y="0"/>
          <a:chExt cx="0" cy="0"/>
        </a:xfrm>
      </p:grpSpPr>
      <p:sp>
        <p:nvSpPr>
          <p:cNvPr id="1087" name="縦書きタイトル 1"/>
          <p:cNvSpPr>
            <a:spLocks noGrp="1"/>
          </p:cNvSpPr>
          <p:nvPr>
            <p:ph type="title" orient="vert"/>
          </p:nvPr>
        </p:nvSpPr>
        <p:spPr>
          <a:xfrm>
            <a:off x="7429500" y="0"/>
            <a:ext cx="2476500" cy="6126163"/>
          </a:xfrm>
        </p:spPr>
        <p:txBody>
          <a:bodyPr vert="eaVert"/>
          <a:lstStyle/>
          <a:p>
            <a:pPr lvl="0"/>
            <a:r>
              <a:rPr lang="ja-JP" altLang="en-US"/>
              <a:t>マスター タイトルの書式設定</a:t>
            </a:r>
          </a:p>
        </p:txBody>
      </p:sp>
      <p:sp>
        <p:nvSpPr>
          <p:cNvPr id="1088" name="縦書きテキスト プレースホルダー 2"/>
          <p:cNvSpPr>
            <a:spLocks noGrp="1"/>
          </p:cNvSpPr>
          <p:nvPr>
            <p:ph type="body" orient="vert" idx="1"/>
          </p:nvPr>
        </p:nvSpPr>
        <p:spPr>
          <a:xfrm>
            <a:off x="0" y="0"/>
            <a:ext cx="7277100" cy="61261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9" name="Rectangle 6"/>
          <p:cNvSpPr>
            <a:spLocks noGrp="1" noChangeArrowheads="1"/>
          </p:cNvSpPr>
          <p:nvPr>
            <p:ph type="sldNum" sz="quarter" idx="10"/>
          </p:nvPr>
        </p:nvSpPr>
        <p:spPr>
          <a:ln/>
        </p:spPr>
        <p:txBody>
          <a:bodyPr/>
          <a:lstStyle>
            <a:lvl1pPr>
              <a:defRPr/>
            </a:lvl1pPr>
          </a:lstStyle>
          <a:p>
            <a:pPr>
              <a:defRPr lang="ja-JP"/>
            </a:pPr>
            <a:fld id="{A530A434-9E65-4945-A7B6-78548E2D34EC}" type="slidenum">
              <a:rPr lang="ja-JP" altLang="en-US"/>
              <a:pPr>
                <a:defRPr lang="ja-JP"/>
              </a:pPr>
              <a:t>&lt;#&gt;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表" type="tbl">
  <p:cSld name="タイトルと表">
    <p:spTree>
      <p:nvGrpSpPr>
        <p:cNvPr id="0" name=""/>
        <p:cNvGrpSpPr/>
        <p:nvPr/>
      </p:nvGrpSpPr>
      <p:grpSpPr>
        <a:xfrm>
          <a:off x="0" y="0"/>
          <a:ext cx="0" cy="0"/>
          <a:chOff x="0" y="0"/>
          <a:chExt cx="0" cy="0"/>
        </a:xfrm>
      </p:grpSpPr>
      <p:sp>
        <p:nvSpPr>
          <p:cNvPr id="1091" name="タイトル 1"/>
          <p:cNvSpPr>
            <a:spLocks noGrp="1"/>
          </p:cNvSpPr>
          <p:nvPr>
            <p:ph type="title"/>
          </p:nvPr>
        </p:nvSpPr>
        <p:spPr>
          <a:xfrm>
            <a:off x="0" y="0"/>
            <a:ext cx="9906000" cy="608013"/>
          </a:xfrm>
        </p:spPr>
        <p:txBody>
          <a:bodyPr/>
          <a:lstStyle/>
          <a:p>
            <a:pPr lvl="0"/>
            <a:r>
              <a:rPr lang="ja-JP" altLang="en-US"/>
              <a:t>マスター タイトルの書式設定</a:t>
            </a:r>
          </a:p>
        </p:txBody>
      </p:sp>
      <p:sp>
        <p:nvSpPr>
          <p:cNvPr id="1092" name="表プレースホルダー 2"/>
          <p:cNvSpPr>
            <a:spLocks noGrp="1"/>
          </p:cNvSpPr>
          <p:nvPr>
            <p:ph type="tbl" idx="1"/>
          </p:nvPr>
        </p:nvSpPr>
        <p:spPr>
          <a:xfrm>
            <a:off x="495300" y="1600200"/>
            <a:ext cx="8915400" cy="4525963"/>
          </a:xfrm>
          <a:prstGeom prst="rect">
            <a:avLst/>
          </a:prstGeom>
        </p:spPr>
        <p:txBody>
          <a:bodyPr/>
          <a:lstStyle/>
          <a:p>
            <a:pPr lvl="0"/>
            <a:endParaRPr lang="ja-JP" altLang="en-US" noProof="0"/>
          </a:p>
        </p:txBody>
      </p:sp>
      <p:sp>
        <p:nvSpPr>
          <p:cNvPr id="1093" name="Rectangle 6"/>
          <p:cNvSpPr>
            <a:spLocks noGrp="1" noChangeArrowheads="1"/>
          </p:cNvSpPr>
          <p:nvPr>
            <p:ph type="sldNum" sz="quarter" idx="10"/>
          </p:nvPr>
        </p:nvSpPr>
        <p:spPr>
          <a:ln/>
        </p:spPr>
        <p:txBody>
          <a:bodyPr/>
          <a:lstStyle>
            <a:lvl1pPr>
              <a:defRPr/>
            </a:lvl1pPr>
          </a:lstStyle>
          <a:p>
            <a:pPr>
              <a:defRPr lang="ja-JP"/>
            </a:pPr>
            <a:fld id="{8FAC900D-9DA2-4934-867D-DC4A6701B7B5}" type="slidenum">
              <a:rPr lang="ja-JP" altLang="en-US"/>
              <a:pPr>
                <a:defRPr lang="ja-JP"/>
              </a:pPr>
              <a:t>&lt;#&gt;</a:t>
            </a:fld>
            <a:endParaRPr lang="en-US" altLang="ja-JP"/>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コンテンツ" type="objOnly">
  <p:cSld name="コンテンツ">
    <p:spTree>
      <p:nvGrpSpPr>
        <p:cNvPr id="0" name=""/>
        <p:cNvGrpSpPr/>
        <p:nvPr/>
      </p:nvGrpSpPr>
      <p:grpSpPr>
        <a:xfrm>
          <a:off x="0" y="0"/>
          <a:ext cx="0" cy="0"/>
          <a:chOff x="0" y="0"/>
          <a:chExt cx="0" cy="0"/>
        </a:xfrm>
      </p:grpSpPr>
      <p:sp>
        <p:nvSpPr>
          <p:cNvPr id="1095" name="コンテンツ プレースホルダー 1"/>
          <p:cNvSpPr>
            <a:spLocks noGrp="1"/>
          </p:cNvSpPr>
          <p:nvPr>
            <p:ph/>
          </p:nvPr>
        </p:nvSpPr>
        <p:spPr>
          <a:xfrm>
            <a:off x="0" y="0"/>
            <a:ext cx="9906000" cy="61261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6" name="Rectangle 6"/>
          <p:cNvSpPr>
            <a:spLocks noGrp="1" noChangeArrowheads="1"/>
          </p:cNvSpPr>
          <p:nvPr>
            <p:ph type="sldNum" sz="quarter" idx="10"/>
          </p:nvPr>
        </p:nvSpPr>
        <p:spPr>
          <a:ln/>
        </p:spPr>
        <p:txBody>
          <a:bodyPr/>
          <a:lstStyle>
            <a:lvl1pPr>
              <a:defRPr/>
            </a:lvl1pPr>
          </a:lstStyle>
          <a:p>
            <a:pPr>
              <a:defRPr lang="ja-JP"/>
            </a:pPr>
            <a:fld id="{5EFF7A5F-0CA8-44CF-8D48-3BF0850BFF42}" type="slidenum">
              <a:rPr lang="ja-JP" altLang="en-US"/>
              <a:pPr>
                <a:defRPr lang="ja-JP"/>
              </a:pPr>
              <a:t>&lt;#&gt;</a:t>
            </a:fld>
            <a:endParaRPr lang="en-US" altLang="ja-JP"/>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4つの内容" type="fourObj" preserve="1">
  <p:cSld name="タイトル/4つの内容">
    <p:spTree>
      <p:nvGrpSpPr>
        <p:cNvPr id="0" name=""/>
        <p:cNvGrpSpPr/>
        <p:nvPr/>
      </p:nvGrpSpPr>
      <p:grpSpPr>
        <a:xfrm>
          <a:off x="0" y="0"/>
          <a:ext cx="0" cy="0"/>
          <a:chOff x="0" y="0"/>
          <a:chExt cx="0" cy="0"/>
        </a:xfrm>
      </p:grpSpPr>
      <p:sp>
        <p:nvSpPr>
          <p:cNvPr id="1098" name="タイトル 1"/>
          <p:cNvSpPr>
            <a:spLocks noGrp="1"/>
          </p:cNvSpPr>
          <p:nvPr>
            <p:ph type="title"/>
          </p:nvPr>
        </p:nvSpPr>
        <p:spPr/>
        <p:txBody>
          <a:bodyPr/>
          <a:lstStyle/>
          <a:p>
            <a:pPr lvl="0"/>
            <a:r>
              <a:rPr lang="ko-KR" altLang="en-US"/>
              <a:t>マスタータイトルスタイルの編集</a:t>
            </a:r>
          </a:p>
        </p:txBody>
      </p:sp>
      <p:sp>
        <p:nvSpPr>
          <p:cNvPr id="1099" name="内容プレースホルダー 2"/>
          <p:cNvSpPr>
            <a:spLocks noGrp="1"/>
          </p:cNvSpPr>
          <p:nvPr>
            <p:ph sz="half" idx="1"/>
          </p:nvPr>
        </p:nvSpPr>
        <p:spPr>
          <a:xfrm>
            <a:off x="457328" y="1600930"/>
            <a:ext cx="4039735" cy="21970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1100" name="内容プレースホルダー 3"/>
          <p:cNvSpPr>
            <a:spLocks noGrp="1"/>
          </p:cNvSpPr>
          <p:nvPr>
            <p:ph sz="half" idx="2"/>
          </p:nvPr>
        </p:nvSpPr>
        <p:spPr>
          <a:xfrm>
            <a:off x="4649507" y="1600930"/>
            <a:ext cx="4039735" cy="21970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1101" name="内容プレースホルダー 4"/>
          <p:cNvSpPr>
            <a:spLocks noGrp="1"/>
          </p:cNvSpPr>
          <p:nvPr>
            <p:ph sz="half" idx="3"/>
          </p:nvPr>
        </p:nvSpPr>
        <p:spPr>
          <a:xfrm>
            <a:off x="456156" y="3986037"/>
            <a:ext cx="4039735" cy="21970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1102" name="内容プレースホルダー 5"/>
          <p:cNvSpPr>
            <a:spLocks noGrp="1"/>
          </p:cNvSpPr>
          <p:nvPr>
            <p:ph sz="half" idx="4"/>
          </p:nvPr>
        </p:nvSpPr>
        <p:spPr>
          <a:xfrm>
            <a:off x="4648335" y="3986037"/>
            <a:ext cx="4039735" cy="21970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マスターテキストスタイルの編集</a:t>
            </a:r>
          </a:p>
          <a:p>
            <a:pPr lvl="1"/>
            <a:r>
              <a:rPr lang="ko-KR" altLang="en-US"/>
              <a:t>第2レベル</a:t>
            </a:r>
          </a:p>
          <a:p>
            <a:pPr lvl="2"/>
            <a:r>
              <a:rPr lang="ko-KR" altLang="en-US"/>
              <a:t>第3レベル</a:t>
            </a:r>
          </a:p>
          <a:p>
            <a:pPr lvl="3"/>
            <a:r>
              <a:rPr lang="ko-KR" altLang="en-US"/>
              <a:t>第4レベル</a:t>
            </a:r>
          </a:p>
          <a:p>
            <a:pPr lvl="4"/>
            <a:r>
              <a:rPr lang="ko-KR" altLang="en-US"/>
              <a:t>第5レベル</a:t>
            </a:r>
          </a:p>
        </p:txBody>
      </p:sp>
      <p:sp>
        <p:nvSpPr>
          <p:cNvPr id="1103" name="日付プレースホルダー 3"/>
          <p:cNvSpPr>
            <a:spLocks noGrp="1"/>
          </p:cNvSpPr>
          <p:nvPr>
            <p:ph type="dt" sz="half" idx="10"/>
          </p:nvPr>
        </p:nvSpPr>
        <p:spPr>
          <a:xfrm>
            <a:off x="457200" y="6359525"/>
            <a:ext cx="2133600" cy="365125"/>
          </a:xfrm>
          <a:prstGeom prst="rect">
            <a:avLst/>
          </a:prstGeom>
        </p:spPr>
        <p:txBody>
          <a:bodyPr/>
          <a:lstStyle>
            <a:lvl1pPr>
              <a:defRPr>
                <a:latin typeface="HGP創英角ｺﾞｼｯｸUB"/>
                <a:ea typeface="メイリオ"/>
                <a:cs typeface="メイリオ"/>
              </a:defRPr>
            </a:lvl1pPr>
          </a:lstStyle>
          <a:p>
            <a:pPr>
              <a:defRPr lang="ja-JP" altLang="en-US"/>
            </a:pPr>
            <a:fld id="{11ACBAE5-6753-409E-8F40-93A44DC8992E}" type="datetime1">
              <a:rPr lang="ja-JP" altLang="en-US"/>
              <a:pPr>
                <a:defRPr lang="ja-JP" altLang="en-US"/>
              </a:pPr>
              <a:t>2020/10/23</a:t>
            </a:fld>
            <a:endParaRPr lang="ja-JP" altLang="en-US"/>
          </a:p>
        </p:txBody>
      </p:sp>
      <p:sp>
        <p:nvSpPr>
          <p:cNvPr id="1104" name="フッタプレースホルダー 4"/>
          <p:cNvSpPr>
            <a:spLocks noGrp="1"/>
          </p:cNvSpPr>
          <p:nvPr>
            <p:ph type="ftr" sz="quarter" idx="11"/>
          </p:nvPr>
        </p:nvSpPr>
        <p:spPr>
          <a:xfrm>
            <a:off x="3125788" y="6359525"/>
            <a:ext cx="2895600" cy="365125"/>
          </a:xfrm>
          <a:prstGeom prst="rect">
            <a:avLst/>
          </a:prstGeom>
        </p:spPr>
        <p:txBody>
          <a:bodyPr/>
          <a:lstStyle>
            <a:lvl1pPr>
              <a:defRPr>
                <a:latin typeface="HGP創英角ｺﾞｼｯｸUB"/>
                <a:ea typeface="メイリオ"/>
                <a:cs typeface="メイリオ"/>
              </a:defRPr>
            </a:lvl1pPr>
          </a:lstStyle>
          <a:p>
            <a:pPr>
              <a:defRPr lang="ja-JP" altLang="en-US"/>
            </a:pPr>
            <a:endParaRPr lang="ko-KR" altLang="en-US"/>
          </a:p>
        </p:txBody>
      </p:sp>
      <p:sp>
        <p:nvSpPr>
          <p:cNvPr id="1105" name="スライド番号プレースホルダー 5"/>
          <p:cNvSpPr>
            <a:spLocks noGrp="1"/>
          </p:cNvSpPr>
          <p:nvPr>
            <p:ph type="sldNum" sz="quarter" idx="12"/>
          </p:nvPr>
        </p:nvSpPr>
        <p:spPr/>
        <p:txBody>
          <a:bodyPr/>
          <a:lstStyle>
            <a:lvl1pPr>
              <a:defRPr/>
            </a:lvl1pPr>
          </a:lstStyle>
          <a:p>
            <a:pPr>
              <a:defRPr lang="ja-JP" altLang="en-US"/>
            </a:pPr>
            <a:fld id="{D5603CCC-0194-46F4-ABAF-D620B648D653}" type="slidenum">
              <a:rPr lang="ko-KR" altLang="en-US"/>
              <a:pPr>
                <a:defRPr lang="ja-JP" altLang="en-US"/>
              </a:pPr>
              <a:t>&lt;#&gt;</a:t>
            </a:fld>
            <a:endParaRPr lang="ko-KR"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107" name="タイトル 1"/>
          <p:cNvSpPr>
            <a:spLocks noGrp="1"/>
          </p:cNvSpPr>
          <p:nvPr>
            <p:ph type="ctrTitle"/>
          </p:nvPr>
        </p:nvSpPr>
        <p:spPr>
          <a:xfrm>
            <a:off x="495300" y="1652803"/>
            <a:ext cx="8915400" cy="1344149"/>
          </a:xfrm>
        </p:spPr>
        <p:txBody>
          <a:bodyPr lIns="110490" tIns="55245" rIns="110490" bIns="55245"/>
          <a:lstStyle>
            <a:lvl1pPr>
              <a:defRPr b="0"/>
            </a:lvl1pPr>
          </a:lstStyle>
          <a:p>
            <a:r>
              <a:rPr kumimoji="1" lang="ja-JP" altLang="en-US" smtClean="0"/>
              <a:t>マスター タイトルの書式設定</a:t>
            </a:r>
            <a:endParaRPr kumimoji="1" lang="ja-JP" altLang="en-US" dirty="0"/>
          </a:p>
        </p:txBody>
      </p:sp>
      <p:sp>
        <p:nvSpPr>
          <p:cNvPr id="1108" name="サブタイトル 2"/>
          <p:cNvSpPr>
            <a:spLocks noGrp="1"/>
          </p:cNvSpPr>
          <p:nvPr>
            <p:ph type="subTitle" idx="1"/>
          </p:nvPr>
        </p:nvSpPr>
        <p:spPr>
          <a:xfrm>
            <a:off x="495300" y="3092963"/>
            <a:ext cx="8915400" cy="2304256"/>
          </a:xfrm>
        </p:spPr>
        <p:txBody>
          <a:bodyPr lIns="110490" tIns="55245" rIns="110490" bIns="55245"/>
          <a:lstStyle>
            <a:lvl1pPr marL="0" indent="0" algn="ctr">
              <a:buNone/>
              <a:defRPr>
                <a:solidFill>
                  <a:schemeClr val="tx1"/>
                </a:solidFill>
              </a:defRPr>
            </a:lvl1pPr>
            <a:lvl2pPr marL="552450" indent="0" algn="ctr">
              <a:buNone/>
              <a:defRPr>
                <a:solidFill>
                  <a:schemeClr val="tx1">
                    <a:tint val="75000"/>
                  </a:schemeClr>
                </a:solidFill>
              </a:defRPr>
            </a:lvl2pPr>
            <a:lvl3pPr marL="1104900" indent="0" algn="ctr">
              <a:buNone/>
              <a:defRPr>
                <a:solidFill>
                  <a:schemeClr val="tx1">
                    <a:tint val="75000"/>
                  </a:schemeClr>
                </a:solidFill>
              </a:defRPr>
            </a:lvl3pPr>
            <a:lvl4pPr marL="1657350" indent="0" algn="ctr">
              <a:buNone/>
              <a:defRPr>
                <a:solidFill>
                  <a:schemeClr val="tx1">
                    <a:tint val="75000"/>
                  </a:schemeClr>
                </a:solidFill>
              </a:defRPr>
            </a:lvl4pPr>
            <a:lvl5pPr marL="2209800" indent="0" algn="ctr">
              <a:buNone/>
              <a:defRPr>
                <a:solidFill>
                  <a:schemeClr val="tx1">
                    <a:tint val="75000"/>
                  </a:schemeClr>
                </a:solidFill>
              </a:defRPr>
            </a:lvl5pPr>
            <a:lvl6pPr marL="2762250" indent="0" algn="ctr">
              <a:buNone/>
              <a:defRPr>
                <a:solidFill>
                  <a:schemeClr val="tx1">
                    <a:tint val="75000"/>
                  </a:schemeClr>
                </a:solidFill>
              </a:defRPr>
            </a:lvl6pPr>
            <a:lvl7pPr marL="3314700" indent="0" algn="ctr">
              <a:buNone/>
              <a:defRPr>
                <a:solidFill>
                  <a:schemeClr val="tx1">
                    <a:tint val="75000"/>
                  </a:schemeClr>
                </a:solidFill>
              </a:defRPr>
            </a:lvl7pPr>
            <a:lvl8pPr marL="3867149" indent="0" algn="ctr">
              <a:buNone/>
              <a:defRPr>
                <a:solidFill>
                  <a:schemeClr val="tx1">
                    <a:tint val="75000"/>
                  </a:schemeClr>
                </a:solidFill>
              </a:defRPr>
            </a:lvl8pPr>
            <a:lvl9pPr marL="4419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109"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110" name="フッター プレースホルダー 4"/>
          <p:cNvSpPr>
            <a:spLocks noGrp="1"/>
          </p:cNvSpPr>
          <p:nvPr>
            <p:ph type="ftr" sz="quarter" idx="11"/>
          </p:nvPr>
        </p:nvSpPr>
        <p:spPr/>
        <p:txBody>
          <a:bodyPr/>
          <a:lstStyle/>
          <a:p>
            <a:endParaRPr kumimoji="1" lang="ja-JP" altLang="en-US"/>
          </a:p>
        </p:txBody>
      </p:sp>
      <p:sp>
        <p:nvSpPr>
          <p:cNvPr id="1111"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セクション見出し" type="secHead" preserve="1">
  <p:cSld name="セクション見出し">
    <p:spTree>
      <p:nvGrpSpPr>
        <p:cNvPr id="0" name=""/>
        <p:cNvGrpSpPr/>
        <p:nvPr/>
      </p:nvGrpSpPr>
      <p:grpSpPr>
        <a:xfrm>
          <a:off x="0" y="0"/>
          <a:ext cx="0" cy="0"/>
          <a:chOff x="0" y="0"/>
          <a:chExt cx="0" cy="0"/>
        </a:xfrm>
      </p:grpSpPr>
      <p:sp>
        <p:nvSpPr>
          <p:cNvPr id="1052" name="タイトル 1"/>
          <p:cNvSpPr>
            <a:spLocks noGrp="1"/>
          </p:cNvSpPr>
          <p:nvPr>
            <p:ph type="title"/>
          </p:nvPr>
        </p:nvSpPr>
        <p:spPr>
          <a:xfrm>
            <a:off x="782638" y="4406900"/>
            <a:ext cx="8420100" cy="1362075"/>
          </a:xfrm>
        </p:spPr>
        <p:txBody>
          <a:bodyPr anchor="t"/>
          <a:lstStyle>
            <a:lvl1pPr algn="l">
              <a:defRPr sz="4000" b="1" cap="all"/>
            </a:lvl1pPr>
          </a:lstStyle>
          <a:p>
            <a:pPr lvl="0"/>
            <a:r>
              <a:rPr lang="ja-JP" altLang="en-US"/>
              <a:t>マスター タイトルの書式設定</a:t>
            </a:r>
          </a:p>
        </p:txBody>
      </p:sp>
      <p:sp>
        <p:nvSpPr>
          <p:cNvPr id="105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1054" name="Rectangle 6"/>
          <p:cNvSpPr>
            <a:spLocks noGrp="1" noChangeArrowheads="1"/>
          </p:cNvSpPr>
          <p:nvPr>
            <p:ph type="sldNum" sz="quarter" idx="10"/>
          </p:nvPr>
        </p:nvSpPr>
        <p:spPr>
          <a:ln/>
        </p:spPr>
        <p:txBody>
          <a:bodyPr/>
          <a:lstStyle>
            <a:lvl1pPr>
              <a:defRPr/>
            </a:lvl1pPr>
          </a:lstStyle>
          <a:p>
            <a:pPr>
              <a:defRPr lang="ja-JP"/>
            </a:pPr>
            <a:fld id="{22556BDF-4CE4-4DFE-9E2B-75309781AB0A}" type="slidenum">
              <a:rPr lang="ja-JP" altLang="en-US"/>
              <a:pPr>
                <a:defRPr lang="ja-JP"/>
              </a:pPr>
              <a:t>&lt;#&gt;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つのコンテンツ" type="twoObj" preserve="1">
  <p:cSld name="2 つのコンテンツ">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p>
            <a:pPr lvl="0"/>
            <a:r>
              <a:rPr lang="ja-JP" altLang="en-US"/>
              <a:t>マスター タイトルの書式設定</a:t>
            </a:r>
          </a:p>
        </p:txBody>
      </p:sp>
      <p:sp>
        <p:nvSpPr>
          <p:cNvPr id="1057"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8"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9" name="Rectangle 6"/>
          <p:cNvSpPr>
            <a:spLocks noGrp="1" noChangeArrowheads="1"/>
          </p:cNvSpPr>
          <p:nvPr>
            <p:ph type="sldNum" sz="quarter" idx="10"/>
          </p:nvPr>
        </p:nvSpPr>
        <p:spPr>
          <a:ln/>
        </p:spPr>
        <p:txBody>
          <a:bodyPr/>
          <a:lstStyle>
            <a:lvl1pPr>
              <a:defRPr/>
            </a:lvl1pPr>
          </a:lstStyle>
          <a:p>
            <a:pPr>
              <a:defRPr lang="ja-JP"/>
            </a:pPr>
            <a:fld id="{896A6389-8CA9-4E11-8BB9-29DA31CAED63}" type="slidenum">
              <a:rPr lang="ja-JP" altLang="en-US"/>
              <a:pPr>
                <a:defRPr lang="ja-JP"/>
              </a:pPr>
              <a:t>&lt;#&gt;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較" type="twoTxTwoObj" preserve="1">
  <p:cSld name="比較">
    <p:spTree>
      <p:nvGrpSpPr>
        <p:cNvPr id="0" name=""/>
        <p:cNvGrpSpPr/>
        <p:nvPr/>
      </p:nvGrpSpPr>
      <p:grpSpPr>
        <a:xfrm>
          <a:off x="0" y="0"/>
          <a:ext cx="0" cy="0"/>
          <a:chOff x="0" y="0"/>
          <a:chExt cx="0" cy="0"/>
        </a:xfrm>
      </p:grpSpPr>
      <p:sp>
        <p:nvSpPr>
          <p:cNvPr id="1061" name="タイトル 1"/>
          <p:cNvSpPr>
            <a:spLocks noGrp="1"/>
          </p:cNvSpPr>
          <p:nvPr>
            <p:ph type="title"/>
          </p:nvPr>
        </p:nvSpPr>
        <p:spPr>
          <a:xfrm>
            <a:off x="495300" y="274638"/>
            <a:ext cx="8915400" cy="1143000"/>
          </a:xfrm>
        </p:spPr>
        <p:txBody>
          <a:bodyPr/>
          <a:lstStyle>
            <a:lvl1pPr>
              <a:defRPr/>
            </a:lvl1pPr>
          </a:lstStyle>
          <a:p>
            <a:pPr lvl="0"/>
            <a:r>
              <a:rPr lang="ja-JP" altLang="en-US"/>
              <a:t>マスター タイトルの書式設定</a:t>
            </a:r>
          </a:p>
        </p:txBody>
      </p:sp>
      <p:sp>
        <p:nvSpPr>
          <p:cNvPr id="1062"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3"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4"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5"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6" name="Rectangle 6"/>
          <p:cNvSpPr>
            <a:spLocks noGrp="1" noChangeArrowheads="1"/>
          </p:cNvSpPr>
          <p:nvPr>
            <p:ph type="sldNum" sz="quarter" idx="10"/>
          </p:nvPr>
        </p:nvSpPr>
        <p:spPr>
          <a:ln/>
        </p:spPr>
        <p:txBody>
          <a:bodyPr/>
          <a:lstStyle>
            <a:lvl1pPr>
              <a:defRPr/>
            </a:lvl1pPr>
          </a:lstStyle>
          <a:p>
            <a:pPr>
              <a:defRPr lang="ja-JP"/>
            </a:pPr>
            <a:fld id="{01955465-CB90-4D7C-888C-5535AA35BC5B}" type="slidenum">
              <a:rPr lang="ja-JP" altLang="en-US"/>
              <a:pPr>
                <a:defRPr lang="ja-JP"/>
              </a:pPr>
              <a:t>&lt;#&gt;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のみ" type="titleOnly" preserve="1">
  <p:cSld name="タイトルのみ">
    <p:spTree>
      <p:nvGrpSpPr>
        <p:cNvPr id="0" name=""/>
        <p:cNvGrpSpPr/>
        <p:nvPr/>
      </p:nvGrpSpPr>
      <p:grpSpPr>
        <a:xfrm>
          <a:off x="0" y="0"/>
          <a:ext cx="0" cy="0"/>
          <a:chOff x="0" y="0"/>
          <a:chExt cx="0" cy="0"/>
        </a:xfrm>
      </p:grpSpPr>
      <p:sp>
        <p:nvSpPr>
          <p:cNvPr id="1068" name="タイトル 1"/>
          <p:cNvSpPr>
            <a:spLocks noGrp="1"/>
          </p:cNvSpPr>
          <p:nvPr>
            <p:ph type="title"/>
          </p:nvPr>
        </p:nvSpPr>
        <p:spPr/>
        <p:txBody>
          <a:bodyPr/>
          <a:lstStyle/>
          <a:p>
            <a:pPr lvl="0"/>
            <a:r>
              <a:rPr lang="ja-JP" altLang="en-US"/>
              <a:t>マスター タイトルの書式設定</a:t>
            </a:r>
          </a:p>
        </p:txBody>
      </p:sp>
      <p:sp>
        <p:nvSpPr>
          <p:cNvPr id="1069" name="Rectangle 6"/>
          <p:cNvSpPr>
            <a:spLocks noGrp="1" noChangeArrowheads="1"/>
          </p:cNvSpPr>
          <p:nvPr>
            <p:ph type="sldNum" sz="quarter" idx="10"/>
          </p:nvPr>
        </p:nvSpPr>
        <p:spPr>
          <a:ln/>
        </p:spPr>
        <p:txBody>
          <a:bodyPr/>
          <a:lstStyle>
            <a:lvl1pPr>
              <a:defRPr/>
            </a:lvl1pPr>
          </a:lstStyle>
          <a:p>
            <a:pPr>
              <a:defRPr lang="ja-JP"/>
            </a:pPr>
            <a:fld id="{5916875A-914C-48F8-BE99-62626C9537C4}" type="slidenum">
              <a:rPr lang="ja-JP" altLang="en-US"/>
              <a:pPr>
                <a:defRPr lang="ja-JP"/>
              </a:pPr>
              <a:t>&lt;#&gt;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白紙" type="blank" preserve="1">
  <p:cSld name="白紙">
    <p:spTree>
      <p:nvGrpSpPr>
        <p:cNvPr id="0" name=""/>
        <p:cNvGrpSpPr/>
        <p:nvPr/>
      </p:nvGrpSpPr>
      <p:grpSpPr>
        <a:xfrm>
          <a:off x="0" y="0"/>
          <a:ext cx="0" cy="0"/>
          <a:chOff x="0" y="0"/>
          <a:chExt cx="0" cy="0"/>
        </a:xfrm>
      </p:grpSpPr>
      <p:sp>
        <p:nvSpPr>
          <p:cNvPr id="1071" name="Rectangle 6"/>
          <p:cNvSpPr>
            <a:spLocks noGrp="1" noChangeArrowheads="1"/>
          </p:cNvSpPr>
          <p:nvPr>
            <p:ph type="sldNum" sz="quarter" idx="10"/>
          </p:nvPr>
        </p:nvSpPr>
        <p:spPr>
          <a:ln/>
        </p:spPr>
        <p:txBody>
          <a:bodyPr/>
          <a:lstStyle>
            <a:lvl1pPr>
              <a:defRPr/>
            </a:lvl1pPr>
          </a:lstStyle>
          <a:p>
            <a:pPr>
              <a:defRPr lang="ja-JP"/>
            </a:pPr>
            <a:fld id="{4E425B39-2D39-4EB8-88AA-E2A46EDAE07F}" type="slidenum">
              <a:rPr lang="ja-JP" altLang="en-US"/>
              <a:pPr>
                <a:defRPr lang="ja-JP"/>
              </a:pPr>
              <a:t>&lt;#&gt;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 コンテンツ" type="objTx" preserve="1">
  <p:cSld name="タイトル付きの コンテンツ">
    <p:spTree>
      <p:nvGrpSpPr>
        <p:cNvPr id="0" name=""/>
        <p:cNvGrpSpPr/>
        <p:nvPr/>
      </p:nvGrpSpPr>
      <p:grpSpPr>
        <a:xfrm>
          <a:off x="0" y="0"/>
          <a:ext cx="0" cy="0"/>
          <a:chOff x="0" y="0"/>
          <a:chExt cx="0" cy="0"/>
        </a:xfrm>
      </p:grpSpPr>
      <p:sp>
        <p:nvSpPr>
          <p:cNvPr id="1073" name="タイトル 1"/>
          <p:cNvSpPr>
            <a:spLocks noGrp="1"/>
          </p:cNvSpPr>
          <p:nvPr>
            <p:ph type="title"/>
          </p:nvPr>
        </p:nvSpPr>
        <p:spPr>
          <a:xfrm>
            <a:off x="495300" y="273050"/>
            <a:ext cx="3259138" cy="1162050"/>
          </a:xfrm>
        </p:spPr>
        <p:txBody>
          <a:bodyPr anchor="b"/>
          <a:lstStyle>
            <a:lvl1pPr algn="l">
              <a:defRPr sz="2000" b="1"/>
            </a:lvl1pPr>
          </a:lstStyle>
          <a:p>
            <a:pPr lvl="0"/>
            <a:r>
              <a:rPr lang="ja-JP" altLang="en-US"/>
              <a:t>マスター タイトルの書式設定</a:t>
            </a:r>
          </a:p>
        </p:txBody>
      </p:sp>
      <p:sp>
        <p:nvSpPr>
          <p:cNvPr id="1074"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5"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76" name="Rectangle 6"/>
          <p:cNvSpPr>
            <a:spLocks noGrp="1" noChangeArrowheads="1"/>
          </p:cNvSpPr>
          <p:nvPr>
            <p:ph type="sldNum" sz="quarter" idx="10"/>
          </p:nvPr>
        </p:nvSpPr>
        <p:spPr>
          <a:ln/>
        </p:spPr>
        <p:txBody>
          <a:bodyPr/>
          <a:lstStyle>
            <a:lvl1pPr>
              <a:defRPr/>
            </a:lvl1pPr>
          </a:lstStyle>
          <a:p>
            <a:pPr>
              <a:defRPr lang="ja-JP"/>
            </a:pPr>
            <a:fld id="{64D3525E-BD5E-4690-9570-35ACCA63BF77}" type="slidenum">
              <a:rPr lang="ja-JP" altLang="en-US"/>
              <a:pPr>
                <a:defRPr lang="ja-JP"/>
              </a:pPr>
              <a:t>&lt;#&gt;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reserve="1">
  <p:cSld name="タイトル付きの図">
    <p:spTree>
      <p:nvGrpSpPr>
        <p:cNvPr id="0" name=""/>
        <p:cNvGrpSpPr/>
        <p:nvPr/>
      </p:nvGrpSpPr>
      <p:grpSpPr>
        <a:xfrm>
          <a:off x="0" y="0"/>
          <a:ext cx="0" cy="0"/>
          <a:chOff x="0" y="0"/>
          <a:chExt cx="0" cy="0"/>
        </a:xfrm>
      </p:grpSpPr>
      <p:sp>
        <p:nvSpPr>
          <p:cNvPr id="1078" name="タイトル 1"/>
          <p:cNvSpPr>
            <a:spLocks noGrp="1"/>
          </p:cNvSpPr>
          <p:nvPr>
            <p:ph type="title"/>
          </p:nvPr>
        </p:nvSpPr>
        <p:spPr>
          <a:xfrm>
            <a:off x="1941513" y="4800600"/>
            <a:ext cx="5943600" cy="566738"/>
          </a:xfrm>
        </p:spPr>
        <p:txBody>
          <a:bodyPr anchor="b"/>
          <a:lstStyle>
            <a:lvl1pPr algn="l">
              <a:defRPr sz="2000" b="1"/>
            </a:lvl1pPr>
          </a:lstStyle>
          <a:p>
            <a:pPr lvl="0"/>
            <a:r>
              <a:rPr lang="ja-JP" altLang="en-US"/>
              <a:t>マスター タイトルの書式設定</a:t>
            </a:r>
          </a:p>
        </p:txBody>
      </p:sp>
      <p:sp>
        <p:nvSpPr>
          <p:cNvPr id="1079"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080"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81" name="Rectangle 6"/>
          <p:cNvSpPr>
            <a:spLocks noGrp="1" noChangeArrowheads="1"/>
          </p:cNvSpPr>
          <p:nvPr>
            <p:ph type="sldNum" sz="quarter" idx="10"/>
          </p:nvPr>
        </p:nvSpPr>
        <p:spPr>
          <a:ln/>
        </p:spPr>
        <p:txBody>
          <a:bodyPr/>
          <a:lstStyle>
            <a:lvl1pPr>
              <a:defRPr/>
            </a:lvl1pPr>
          </a:lstStyle>
          <a:p>
            <a:pPr>
              <a:defRPr lang="ja-JP"/>
            </a:pPr>
            <a:fld id="{BFF81F82-145D-4C39-9AE3-6DC254234F5C}" type="slidenum">
              <a:rPr lang="ja-JP" altLang="en-US"/>
              <a:pPr>
                <a:defRPr lang="ja-JP"/>
              </a:pPr>
              <a:t>&lt;#&gt;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 縦書きテキスト" type="vertTx" preserve="1">
  <p:cSld name="タイトルと 縦書きテキスト">
    <p:spTree>
      <p:nvGrpSpPr>
        <p:cNvPr id="0" name=""/>
        <p:cNvGrpSpPr/>
        <p:nvPr/>
      </p:nvGrpSpPr>
      <p:grpSpPr>
        <a:xfrm>
          <a:off x="0" y="0"/>
          <a:ext cx="0" cy="0"/>
          <a:chOff x="0" y="0"/>
          <a:chExt cx="0" cy="0"/>
        </a:xfrm>
      </p:grpSpPr>
      <p:sp>
        <p:nvSpPr>
          <p:cNvPr id="1083" name="タイトル 1"/>
          <p:cNvSpPr>
            <a:spLocks noGrp="1"/>
          </p:cNvSpPr>
          <p:nvPr>
            <p:ph type="title"/>
          </p:nvPr>
        </p:nvSpPr>
        <p:spPr/>
        <p:txBody>
          <a:bodyPr/>
          <a:lstStyle/>
          <a:p>
            <a:pPr lvl="0"/>
            <a:r>
              <a:rPr lang="ja-JP" altLang="en-US"/>
              <a:t>マスター タイトルの書式設定</a:t>
            </a:r>
          </a:p>
        </p:txBody>
      </p:sp>
      <p:sp>
        <p:nvSpPr>
          <p:cNvPr id="1084"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5" name="Rectangle 6"/>
          <p:cNvSpPr>
            <a:spLocks noGrp="1" noChangeArrowheads="1"/>
          </p:cNvSpPr>
          <p:nvPr>
            <p:ph type="sldNum" sz="quarter" idx="10"/>
          </p:nvPr>
        </p:nvSpPr>
        <p:spPr>
          <a:ln/>
        </p:spPr>
        <p:txBody>
          <a:bodyPr/>
          <a:lstStyle>
            <a:lvl1pPr>
              <a:defRPr/>
            </a:lvl1pPr>
          </a:lstStyle>
          <a:p>
            <a:pPr>
              <a:defRPr lang="ja-JP"/>
            </a:pPr>
            <a:fld id="{BE6EA858-2D7B-4CF9-9D47-766A62FA134E}" type="slidenum">
              <a:rPr lang="ja-JP" altLang="en-US"/>
              <a:pPr>
                <a:defRPr lang="ja-JP"/>
              </a:pPr>
              <a:t>&lt;#&gt;</a:t>
            </a:fld>
            <a:endParaRPr lang="en-US" altLang="ja-JP"/>
          </a:p>
        </p:txBody>
      </p:sp>
    </p:spTree>
  </p:cSld>
  <p:clrMapOvr>
    <a:masterClrMapping/>
  </p:clrMapOvr>
  <p:transition/>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2_デザインの設定">
    <p:bg bwMode="gray">
      <p:bgPr>
        <a:solidFill>
          <a:schemeClr val="bg1"/>
        </a:solidFill>
        <a:effectLst/>
      </p:bgPr>
    </p:bg>
    <p:spTree>
      <p:nvGrpSpPr>
        <p:cNvPr id="0" name=""/>
        <p:cNvGrpSpPr/>
        <p:nvPr/>
      </p:nvGrpSpPr>
      <p:grpSpPr>
        <a:xfrm>
          <a:off x="0" y="0"/>
          <a:ext cx="0" cy="0"/>
          <a:chOff x="0" y="0"/>
          <a:chExt cx="0" cy="0"/>
        </a:xfrm>
      </p:grpSpPr>
      <p:grpSp>
        <p:nvGrpSpPr>
          <p:cNvPr id="1025" name="Group 137"/>
          <p:cNvGrpSpPr/>
          <p:nvPr/>
        </p:nvGrpSpPr>
        <p:grpSpPr>
          <a:xfrm>
            <a:off x="0" y="0"/>
            <a:ext cx="9906000" cy="620713"/>
            <a:chOff x="0" y="0"/>
            <a:chExt cx="6240" cy="391"/>
          </a:xfrm>
        </p:grpSpPr>
        <p:sp>
          <p:nvSpPr>
            <p:cNvPr id="1026" name="Rectangle 117"/>
            <p:cNvSpPr>
              <a:spLocks noChangeArrowheads="1"/>
            </p:cNvSpPr>
            <p:nvPr userDrawn="1"/>
          </p:nvSpPr>
          <p:spPr>
            <a:xfrm>
              <a:off x="0" y="0"/>
              <a:ext cx="6240" cy="391"/>
            </a:xfrm>
            <a:prstGeom prst="rect">
              <a:avLst/>
            </a:prstGeom>
            <a:gradFill rotWithShape="1">
              <a:gsLst>
                <a:gs pos="0">
                  <a:srgbClr val="5F8AC3"/>
                </a:gs>
                <a:gs pos="50000">
                  <a:srgbClr val="3D6AA7"/>
                </a:gs>
                <a:gs pos="100000">
                  <a:srgbClr val="5F8AC3"/>
                </a:gs>
              </a:gsLst>
              <a:lin ang="0" scaled="1"/>
              <a:tileRect/>
            </a:gradFill>
            <a:ln>
              <a:noFill/>
            </a:ln>
            <a:effectLst/>
          </p:spPr>
          <p:txBody>
            <a:bodyPr wrap="none" anchor="ctr"/>
            <a:lstStyle>
              <a:lvl1pPr eaLnBrk="0" hangingPunct="0">
                <a:defRPr kumimoji="1" sz="1600" b="1">
                  <a:solidFill>
                    <a:schemeClr val="bg1"/>
                  </a:solidFill>
                  <a:latin typeface="ＭＳ Ｐゴシック"/>
                  <a:ea typeface="ＭＳ Ｐゴシック"/>
                </a:defRPr>
              </a:lvl1pPr>
              <a:lvl2pPr marL="742950" indent="-285750" eaLnBrk="0" hangingPunct="0">
                <a:defRPr kumimoji="1" sz="1600" b="1">
                  <a:solidFill>
                    <a:schemeClr val="bg1"/>
                  </a:solidFill>
                  <a:latin typeface="ＭＳ Ｐゴシック"/>
                  <a:ea typeface="ＭＳ Ｐゴシック"/>
                </a:defRPr>
              </a:lvl2pPr>
              <a:lvl3pPr marL="1143000" indent="-228600" eaLnBrk="0" hangingPunct="0">
                <a:defRPr kumimoji="1" sz="1600" b="1">
                  <a:solidFill>
                    <a:schemeClr val="bg1"/>
                  </a:solidFill>
                  <a:latin typeface="ＭＳ Ｐゴシック"/>
                  <a:ea typeface="ＭＳ Ｐゴシック"/>
                </a:defRPr>
              </a:lvl3pPr>
              <a:lvl4pPr marL="1600200" indent="-228600" eaLnBrk="0" hangingPunct="0">
                <a:defRPr kumimoji="1" sz="1600" b="1">
                  <a:solidFill>
                    <a:schemeClr val="bg1"/>
                  </a:solidFill>
                  <a:latin typeface="ＭＳ Ｐゴシック"/>
                  <a:ea typeface="ＭＳ Ｐゴシック"/>
                </a:defRPr>
              </a:lvl4pPr>
              <a:lvl5pPr marL="2057400" indent="-228600" eaLnBrk="0" hangingPunct="0">
                <a:defRPr kumimoji="1" sz="1600" b="1">
                  <a:solidFill>
                    <a:schemeClr val="bg1"/>
                  </a:solidFill>
                  <a:latin typeface="ＭＳ Ｐゴシック"/>
                  <a:ea typeface="ＭＳ Ｐゴシック"/>
                </a:defRPr>
              </a:lvl5pPr>
              <a:lvl6pPr marL="2514600" indent="-228600" algn="ctr" eaLnBrk="0" fontAlgn="base" hangingPunct="0">
                <a:spcBef>
                  <a:spcPct val="0"/>
                </a:spcBef>
                <a:spcAft>
                  <a:spcPct val="0"/>
                </a:spcAft>
                <a:defRPr kumimoji="1" sz="1600" b="1">
                  <a:solidFill>
                    <a:schemeClr val="bg1"/>
                  </a:solidFill>
                  <a:latin typeface="ＭＳ Ｐゴシック"/>
                  <a:ea typeface="ＭＳ Ｐゴシック"/>
                </a:defRPr>
              </a:lvl6pPr>
              <a:lvl7pPr marL="2971800" indent="-228600" algn="ctr" eaLnBrk="0" fontAlgn="base" hangingPunct="0">
                <a:spcBef>
                  <a:spcPct val="0"/>
                </a:spcBef>
                <a:spcAft>
                  <a:spcPct val="0"/>
                </a:spcAft>
                <a:defRPr kumimoji="1" sz="1600" b="1">
                  <a:solidFill>
                    <a:schemeClr val="bg1"/>
                  </a:solidFill>
                  <a:latin typeface="ＭＳ Ｐゴシック"/>
                  <a:ea typeface="ＭＳ Ｐゴシック"/>
                </a:defRPr>
              </a:lvl7pPr>
              <a:lvl8pPr marL="3429000" indent="-228600" algn="ctr" eaLnBrk="0" fontAlgn="base" hangingPunct="0">
                <a:spcBef>
                  <a:spcPct val="0"/>
                </a:spcBef>
                <a:spcAft>
                  <a:spcPct val="0"/>
                </a:spcAft>
                <a:defRPr kumimoji="1" sz="1600" b="1">
                  <a:solidFill>
                    <a:schemeClr val="bg1"/>
                  </a:solidFill>
                  <a:latin typeface="ＭＳ Ｐゴシック"/>
                  <a:ea typeface="ＭＳ Ｐゴシック"/>
                </a:defRPr>
              </a:lvl8pPr>
              <a:lvl9pPr marL="3886200" indent="-228600" algn="ctr" eaLnBrk="0" fontAlgn="base" hangingPunct="0">
                <a:spcBef>
                  <a:spcPct val="0"/>
                </a:spcBef>
                <a:spcAft>
                  <a:spcPct val="0"/>
                </a:spcAft>
                <a:defRPr kumimoji="1" sz="1600" b="1">
                  <a:solidFill>
                    <a:schemeClr val="bg1"/>
                  </a:solidFill>
                  <a:latin typeface="ＭＳ Ｐゴシック"/>
                  <a:ea typeface="ＭＳ Ｐゴシック"/>
                </a:defRPr>
              </a:lvl9pPr>
            </a:lstStyle>
            <a:p>
              <a:pPr algn="ctr" eaLnBrk="1" hangingPunct="1">
                <a:defRPr lang="ja-JP"/>
              </a:pPr>
              <a:endParaRPr lang="ja-JP" altLang="en-US">
                <a:solidFill>
                  <a:srgbClr val="FFFFFF"/>
                </a:solidFill>
                <a:cs typeface="+mn-cs"/>
              </a:endParaRPr>
            </a:p>
          </p:txBody>
        </p:sp>
        <p:grpSp>
          <p:nvGrpSpPr>
            <p:cNvPr id="1027" name="Group 136"/>
            <p:cNvGrpSpPr/>
            <p:nvPr userDrawn="1"/>
          </p:nvGrpSpPr>
          <p:grpSpPr>
            <a:xfrm>
              <a:off x="0" y="28"/>
              <a:ext cx="6240" cy="363"/>
              <a:chOff x="0" y="28"/>
              <a:chExt cx="6240" cy="363"/>
            </a:xfrm>
          </p:grpSpPr>
          <p:sp>
            <p:nvSpPr>
              <p:cNvPr id="1028" name="Line 118"/>
              <p:cNvSpPr>
                <a:spLocks noChangeShapeType="1"/>
              </p:cNvSpPr>
              <p:nvPr userDrawn="1"/>
            </p:nvSpPr>
            <p:spPr>
              <a:xfrm>
                <a:off x="5" y="346"/>
                <a:ext cx="2031"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29" name="Line 119"/>
              <p:cNvSpPr>
                <a:spLocks noChangeShapeType="1"/>
              </p:cNvSpPr>
              <p:nvPr userDrawn="1"/>
            </p:nvSpPr>
            <p:spPr>
              <a:xfrm>
                <a:off x="5" y="300"/>
                <a:ext cx="1618"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30" name="Line 120"/>
              <p:cNvSpPr>
                <a:spLocks noChangeShapeType="1"/>
              </p:cNvSpPr>
              <p:nvPr userDrawn="1"/>
            </p:nvSpPr>
            <p:spPr>
              <a:xfrm>
                <a:off x="5" y="255"/>
                <a:ext cx="1255"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31" name="Line 121"/>
              <p:cNvSpPr>
                <a:spLocks noChangeShapeType="1"/>
              </p:cNvSpPr>
              <p:nvPr userDrawn="1"/>
            </p:nvSpPr>
            <p:spPr>
              <a:xfrm>
                <a:off x="5" y="119"/>
                <a:ext cx="575"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32" name="Line 122"/>
              <p:cNvSpPr>
                <a:spLocks noChangeShapeType="1"/>
              </p:cNvSpPr>
              <p:nvPr userDrawn="1"/>
            </p:nvSpPr>
            <p:spPr>
              <a:xfrm>
                <a:off x="5" y="210"/>
                <a:ext cx="938"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33" name="Line 123"/>
              <p:cNvSpPr>
                <a:spLocks noChangeShapeType="1"/>
              </p:cNvSpPr>
              <p:nvPr userDrawn="1"/>
            </p:nvSpPr>
            <p:spPr>
              <a:xfrm>
                <a:off x="5" y="164"/>
                <a:ext cx="756"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34" name="Line 124"/>
              <p:cNvSpPr>
                <a:spLocks noChangeShapeType="1"/>
              </p:cNvSpPr>
              <p:nvPr userDrawn="1"/>
            </p:nvSpPr>
            <p:spPr>
              <a:xfrm>
                <a:off x="5" y="73"/>
                <a:ext cx="393"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35" name="Line 125"/>
              <p:cNvSpPr>
                <a:spLocks noChangeShapeType="1"/>
              </p:cNvSpPr>
              <p:nvPr userDrawn="1"/>
            </p:nvSpPr>
            <p:spPr>
              <a:xfrm>
                <a:off x="5" y="28"/>
                <a:ext cx="257"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36" name="Line 126"/>
              <p:cNvSpPr>
                <a:spLocks noChangeShapeType="1"/>
              </p:cNvSpPr>
              <p:nvPr userDrawn="1"/>
            </p:nvSpPr>
            <p:spPr>
              <a:xfrm flipH="1">
                <a:off x="4204" y="346"/>
                <a:ext cx="2031"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37" name="Line 127"/>
              <p:cNvSpPr>
                <a:spLocks noChangeShapeType="1"/>
              </p:cNvSpPr>
              <p:nvPr userDrawn="1"/>
            </p:nvSpPr>
            <p:spPr>
              <a:xfrm flipH="1">
                <a:off x="4617" y="300"/>
                <a:ext cx="1618"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38" name="Line 128"/>
              <p:cNvSpPr>
                <a:spLocks noChangeShapeType="1"/>
              </p:cNvSpPr>
              <p:nvPr userDrawn="1"/>
            </p:nvSpPr>
            <p:spPr>
              <a:xfrm flipH="1">
                <a:off x="4980" y="255"/>
                <a:ext cx="1255"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39" name="Line 129"/>
              <p:cNvSpPr>
                <a:spLocks noChangeShapeType="1"/>
              </p:cNvSpPr>
              <p:nvPr userDrawn="1"/>
            </p:nvSpPr>
            <p:spPr>
              <a:xfrm flipH="1">
                <a:off x="5660" y="119"/>
                <a:ext cx="575"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40" name="Line 130"/>
              <p:cNvSpPr>
                <a:spLocks noChangeShapeType="1"/>
              </p:cNvSpPr>
              <p:nvPr userDrawn="1"/>
            </p:nvSpPr>
            <p:spPr>
              <a:xfrm flipH="1">
                <a:off x="5297" y="210"/>
                <a:ext cx="938"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41" name="Line 131"/>
              <p:cNvSpPr>
                <a:spLocks noChangeShapeType="1"/>
              </p:cNvSpPr>
              <p:nvPr userDrawn="1"/>
            </p:nvSpPr>
            <p:spPr>
              <a:xfrm flipH="1">
                <a:off x="5479" y="164"/>
                <a:ext cx="756"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42" name="Line 132"/>
              <p:cNvSpPr>
                <a:spLocks noChangeShapeType="1"/>
              </p:cNvSpPr>
              <p:nvPr userDrawn="1"/>
            </p:nvSpPr>
            <p:spPr>
              <a:xfrm flipH="1">
                <a:off x="5842" y="73"/>
                <a:ext cx="393"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43" name="Line 133"/>
              <p:cNvSpPr>
                <a:spLocks noChangeShapeType="1"/>
              </p:cNvSpPr>
              <p:nvPr userDrawn="1"/>
            </p:nvSpPr>
            <p:spPr>
              <a:xfrm flipH="1">
                <a:off x="5978" y="28"/>
                <a:ext cx="257" cy="0"/>
              </a:xfrm>
              <a:prstGeom prst="line">
                <a:avLst/>
              </a:prstGeom>
              <a:noFill/>
              <a:ln w="9525">
                <a:solidFill>
                  <a:srgbClr val="83A4D1"/>
                </a:solidFill>
                <a:round/>
              </a:ln>
            </p:spPr>
            <p:txBody>
              <a:bodyPr wrap="none" anchor="ctr"/>
              <a:lstStyle/>
              <a:p>
                <a:pPr>
                  <a:defRPr lang="ja-JP"/>
                </a:pPr>
                <a:endParaRPr lang="ja-JP" altLang="en-US">
                  <a:latin typeface="HGP創英角ｺﾞｼｯｸUB"/>
                  <a:ea typeface="メイリオ"/>
                  <a:cs typeface="メイリオ"/>
                </a:endParaRPr>
              </a:p>
            </p:txBody>
          </p:sp>
          <p:sp>
            <p:nvSpPr>
              <p:cNvPr id="1044" name="Line 117"/>
              <p:cNvSpPr>
                <a:spLocks noChangeShapeType="1"/>
              </p:cNvSpPr>
              <p:nvPr userDrawn="1"/>
            </p:nvSpPr>
            <p:spPr>
              <a:xfrm>
                <a:off x="0" y="391"/>
                <a:ext cx="6240" cy="0"/>
              </a:xfrm>
              <a:prstGeom prst="line">
                <a:avLst/>
              </a:prstGeom>
              <a:noFill/>
              <a:ln w="28575">
                <a:solidFill>
                  <a:srgbClr val="83A4D1"/>
                </a:solidFill>
                <a:round/>
              </a:ln>
            </p:spPr>
            <p:txBody>
              <a:bodyPr/>
              <a:lstStyle/>
              <a:p>
                <a:pPr>
                  <a:defRPr lang="ja-JP"/>
                </a:pPr>
                <a:endParaRPr lang="ja-JP" altLang="en-US">
                  <a:latin typeface="HGP創英角ｺﾞｼｯｸUB"/>
                  <a:ea typeface="メイリオ"/>
                  <a:cs typeface="メイリオ"/>
                </a:endParaRPr>
              </a:p>
            </p:txBody>
          </p:sp>
        </p:grpSp>
      </p:grpSp>
      <p:sp>
        <p:nvSpPr>
          <p:cNvPr id="1045" name="Rectangle 2"/>
          <p:cNvSpPr>
            <a:spLocks noGrp="1" noChangeArrowheads="1"/>
          </p:cNvSpPr>
          <p:nvPr>
            <p:ph type="title"/>
          </p:nvPr>
        </p:nvSpPr>
        <p:spPr>
          <a:xfrm>
            <a:off x="0" y="0"/>
            <a:ext cx="9906000" cy="608013"/>
          </a:xfrm>
          <a:prstGeom prst="rect">
            <a:avLst/>
          </a:prstGeom>
          <a:noFill/>
          <a:ln w="9525">
            <a:noFill/>
            <a:miter lim="800000"/>
            <a:headEnd/>
            <a:tailEnd/>
          </a:ln>
        </p:spPr>
        <p:txBody>
          <a:bodyPr vert="horz" wrap="square" lIns="95736" tIns="47869" rIns="95736" bIns="47869" numCol="1" anchor="ctr" anchorCtr="0" compatLnSpc="1">
            <a:prstTxWarp prst="textNoShape">
              <a:avLst/>
            </a:prstTxWarp>
          </a:bodyPr>
          <a:lstStyle/>
          <a:p>
            <a:pPr lvl="0"/>
            <a:r>
              <a:rPr lang="ja-JP" altLang="en-US" smtClean="0"/>
              <a:t>マスタ タイトルの書式設定</a:t>
            </a:r>
          </a:p>
        </p:txBody>
      </p:sp>
      <p:sp>
        <p:nvSpPr>
          <p:cNvPr id="1046" name="Rectangle 6"/>
          <p:cNvSpPr>
            <a:spLocks noGrp="1" noChangeArrowheads="1"/>
          </p:cNvSpPr>
          <p:nvPr>
            <p:ph type="sldNum" sz="quarter" idx="4"/>
          </p:nvPr>
        </p:nvSpPr>
        <p:spPr>
          <a:xfrm>
            <a:off x="7496175" y="6307138"/>
            <a:ext cx="2311400" cy="476250"/>
          </a:xfrm>
          <a:prstGeom prst="rect">
            <a:avLst/>
          </a:prstGeom>
          <a:noFill/>
          <a:ln>
            <a:noFill/>
          </a:ln>
          <a:effectLst/>
        </p:spPr>
        <p:txBody>
          <a:bodyPr vert="horz" wrap="square" lIns="95736" tIns="47869" rIns="95736" bIns="47869" anchor="t" anchorCtr="0"/>
          <a:lstStyle>
            <a:lvl1pPr algn="r">
              <a:defRPr sz="2600" b="1">
                <a:solidFill>
                  <a:srgbClr val="333399"/>
                </a:solidFill>
                <a:latin typeface="ＭＳ Ｐゴシック"/>
                <a:ea typeface="ＭＳ Ｐゴシック"/>
                <a:cs typeface="メイリオ"/>
              </a:defRPr>
            </a:lvl1pPr>
          </a:lstStyle>
          <a:p>
            <a:pPr>
              <a:defRPr lang="ja-JP"/>
            </a:pPr>
            <a:fld id="{B88DC8F5-24F3-43DE-BFA8-2C5CE899A7AF}" type="slidenum">
              <a:rPr lang="ja-JP" altLang="en-US"/>
              <a:pPr>
                <a:defRPr lang="ja-JP"/>
              </a:pPr>
              <a:t>&lt;#&gt;</a:t>
            </a:fld>
            <a:endParaRPr lang="en-US" altLang="ja-JP"/>
          </a:p>
        </p:txBody>
      </p:sp>
    </p:spTree>
  </p:cSld>
  <p:clrMap bg1="lt1" tx1="dk1" bg2="lt2" tx2="dk2" accent1="accent1" accent2="accent2" accent3="accent3" accent4="accent4" accent5="accent5" accent6="accent6" hlink="hlink" folHlink="folHlink"/>
  <p:sldLayoutIdLst>
    <p:sldLayoutId id="2147487502" r:id="rId1"/>
    <p:sldLayoutId id="2147487503" r:id="rId2"/>
    <p:sldLayoutId id="2147487504" r:id="rId3"/>
    <p:sldLayoutId id="2147487505" r:id="rId4"/>
    <p:sldLayoutId id="2147487506" r:id="rId5"/>
    <p:sldLayoutId id="2147487507" r:id="rId6"/>
    <p:sldLayoutId id="2147487508" r:id="rId7"/>
    <p:sldLayoutId id="2147487509" r:id="rId8"/>
    <p:sldLayoutId id="2147487510" r:id="rId9"/>
    <p:sldLayoutId id="2147487511" r:id="rId10"/>
    <p:sldLayoutId id="2147487512" r:id="rId11"/>
    <p:sldLayoutId id="2147487513" r:id="rId12"/>
    <p:sldLayoutId id="2147487525" r:id="rId13"/>
    <p:sldLayoutId id="2147487529" r:id="rId14"/>
  </p:sldLayoutIdLst>
  <p:transition/>
  <p:hf sldNum="0" hdr="0" ftr="0" dt="0"/>
  <p:txStyles>
    <p:titleStyle>
      <a:lvl1pPr algn="ctr" rtl="0" eaLnBrk="0" fontAlgn="base" hangingPunct="0">
        <a:spcBef>
          <a:spcPct val="0"/>
        </a:spcBef>
        <a:spcAft>
          <a:spcPct val="0"/>
        </a:spcAft>
        <a:defRPr kumimoji="1" sz="2800" b="1">
          <a:solidFill>
            <a:schemeClr val="bg1"/>
          </a:solidFill>
          <a:latin typeface="+mj-lt"/>
          <a:ea typeface="+mj-ea"/>
          <a:cs typeface="+mj-cs"/>
        </a:defRPr>
      </a:lvl1pPr>
      <a:lvl2pPr algn="ctr" rtl="0" eaLnBrk="0" fontAlgn="base" hangingPunct="0">
        <a:spcBef>
          <a:spcPct val="0"/>
        </a:spcBef>
        <a:spcAft>
          <a:spcPct val="0"/>
        </a:spcAft>
        <a:defRPr kumimoji="1" sz="2800" b="1">
          <a:solidFill>
            <a:schemeClr val="bg1"/>
          </a:solidFill>
          <a:latin typeface="Arial"/>
          <a:ea typeface="ＭＳ Ｐゴシック"/>
        </a:defRPr>
      </a:lvl2pPr>
      <a:lvl3pPr algn="ctr" rtl="0" eaLnBrk="0" fontAlgn="base" hangingPunct="0">
        <a:spcBef>
          <a:spcPct val="0"/>
        </a:spcBef>
        <a:spcAft>
          <a:spcPct val="0"/>
        </a:spcAft>
        <a:defRPr kumimoji="1" sz="2800" b="1">
          <a:solidFill>
            <a:schemeClr val="bg1"/>
          </a:solidFill>
          <a:latin typeface="Arial"/>
          <a:ea typeface="ＭＳ Ｐゴシック"/>
        </a:defRPr>
      </a:lvl3pPr>
      <a:lvl4pPr algn="ctr" rtl="0" eaLnBrk="0" fontAlgn="base" hangingPunct="0">
        <a:spcBef>
          <a:spcPct val="0"/>
        </a:spcBef>
        <a:spcAft>
          <a:spcPct val="0"/>
        </a:spcAft>
        <a:defRPr kumimoji="1" sz="2800" b="1">
          <a:solidFill>
            <a:schemeClr val="bg1"/>
          </a:solidFill>
          <a:latin typeface="Arial"/>
          <a:ea typeface="ＭＳ Ｐゴシック"/>
        </a:defRPr>
      </a:lvl4pPr>
      <a:lvl5pPr algn="ctr" rtl="0" eaLnBrk="0" fontAlgn="base" hangingPunct="0">
        <a:spcBef>
          <a:spcPct val="0"/>
        </a:spcBef>
        <a:spcAft>
          <a:spcPct val="0"/>
        </a:spcAft>
        <a:defRPr kumimoji="1" sz="2800" b="1">
          <a:solidFill>
            <a:schemeClr val="bg1"/>
          </a:solidFill>
          <a:latin typeface="Arial"/>
          <a:ea typeface="ＭＳ Ｐゴシック"/>
        </a:defRPr>
      </a:lvl5pPr>
      <a:lvl6pPr marL="457200" algn="ctr" rtl="0" fontAlgn="base">
        <a:spcBef>
          <a:spcPct val="0"/>
        </a:spcBef>
        <a:spcAft>
          <a:spcPct val="0"/>
        </a:spcAft>
        <a:defRPr kumimoji="1" sz="2800" b="1">
          <a:solidFill>
            <a:schemeClr val="bg1"/>
          </a:solidFill>
          <a:latin typeface="Arial"/>
          <a:ea typeface="ＭＳ Ｐゴシック"/>
        </a:defRPr>
      </a:lvl6pPr>
      <a:lvl7pPr marL="914400" algn="ctr" rtl="0" fontAlgn="base">
        <a:spcBef>
          <a:spcPct val="0"/>
        </a:spcBef>
        <a:spcAft>
          <a:spcPct val="0"/>
        </a:spcAft>
        <a:defRPr kumimoji="1" sz="2800" b="1">
          <a:solidFill>
            <a:schemeClr val="bg1"/>
          </a:solidFill>
          <a:latin typeface="Arial"/>
          <a:ea typeface="ＭＳ Ｐゴシック"/>
        </a:defRPr>
      </a:lvl7pPr>
      <a:lvl8pPr marL="1371600" algn="ctr" rtl="0" fontAlgn="base">
        <a:spcBef>
          <a:spcPct val="0"/>
        </a:spcBef>
        <a:spcAft>
          <a:spcPct val="0"/>
        </a:spcAft>
        <a:defRPr kumimoji="1" sz="2800" b="1">
          <a:solidFill>
            <a:schemeClr val="bg1"/>
          </a:solidFill>
          <a:latin typeface="Arial"/>
          <a:ea typeface="ＭＳ Ｐゴシック"/>
        </a:defRPr>
      </a:lvl8pPr>
      <a:lvl9pPr marL="1828800" algn="ctr" rtl="0" fontAlgn="base">
        <a:spcBef>
          <a:spcPct val="0"/>
        </a:spcBef>
        <a:spcAft>
          <a:spcPct val="0"/>
        </a:spcAft>
        <a:defRPr kumimoji="1" sz="2800" b="1">
          <a:solidFill>
            <a:schemeClr val="bg1"/>
          </a:solidFill>
          <a:latin typeface="Arial"/>
          <a:ea typeface="ＭＳ Ｐゴシック"/>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Layout" Target="../slideLayouts/slideLayout6.xml" /><Relationship Id="rId3" Type="http://schemas.openxmlformats.org/officeDocument/2006/relationships/notesSlide" Target="../notesSlides/notesSlide1.xml" /></Relationships>
</file>

<file path=ppt/slides/_rels/slide2.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slideLayout" Target="../slideLayouts/slideLayout6.xml" /><Relationship Id="rId4" Type="http://schemas.openxmlformats.org/officeDocument/2006/relationships/notesSlide" Target="../notesSlides/notesSlide2.xml" /></Relationships>
</file>

<file path=ppt/slides/_rels/slide3.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Layout" Target="../slideLayouts/slideLayout6.xml" /><Relationship Id="rId3"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png" /><Relationship Id="rId3" Type="http://schemas.openxmlformats.org/officeDocument/2006/relationships/image" Target="../media/image7.png" /><Relationship Id="rId4" Type="http://schemas.openxmlformats.org/officeDocument/2006/relationships/slideLayout" Target="../slideLayouts/slideLayout6.xml" /><Relationship Id="rId5"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6.xml" /><Relationship Id="rId3"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9.jpeg" /><Relationship Id="rId2" Type="http://schemas.openxmlformats.org/officeDocument/2006/relationships/image" Target="../media/image10.jpeg" /><Relationship Id="rId3" Type="http://schemas.openxmlformats.org/officeDocument/2006/relationships/slideLayout" Target="../slideLayouts/slideLayout6.xml" /><Relationship Id="rId4"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11.jpeg" /><Relationship Id="rId2" Type="http://schemas.openxmlformats.org/officeDocument/2006/relationships/image" Target="../media/image12.jpeg" /><Relationship Id="rId3" Type="http://schemas.openxmlformats.org/officeDocument/2006/relationships/slideLayout" Target="../slideLayouts/slideLayout6.xml" /><Relationship Id="rId4"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25" name="Rectangle 362"/>
          <p:cNvSpPr>
            <a:spLocks noChangeArrowheads="1"/>
          </p:cNvSpPr>
          <p:nvPr/>
        </p:nvSpPr>
        <p:spPr>
          <a:xfrm>
            <a:off x="7945438" y="6423025"/>
            <a:ext cx="1960562" cy="434975"/>
          </a:xfrm>
          <a:prstGeom prst="rect">
            <a:avLst/>
          </a:prstGeom>
          <a:noFill/>
          <a:ln w="9525">
            <a:noFill/>
            <a:miter lim="800000"/>
            <a:headEnd/>
            <a:tailEnd/>
          </a:ln>
        </p:spPr>
        <p:txBody>
          <a:bodyPr lIns="86859" tIns="43429" rIns="86859" bIns="43429"/>
          <a:lstStyle/>
          <a:p>
            <a:pPr algn="r" defTabSz="827088"/>
            <a:endParaRPr lang="en-US" altLang="ja-JP" sz="2600" b="1">
              <a:solidFill>
                <a:schemeClr val="accent2"/>
              </a:solidFill>
              <a:latin typeface="ＭＳ Ｐゴシック" charset="-128"/>
              <a:ea typeface="ＭＳ Ｐゴシック" charset="-128"/>
            </a:endParaRPr>
          </a:p>
        </p:txBody>
      </p:sp>
      <p:sp>
        <p:nvSpPr>
          <p:cNvPr id="1126" name="テキスト 284"/>
          <p:cNvSpPr txBox="1"/>
          <p:nvPr/>
        </p:nvSpPr>
        <p:spPr>
          <a:xfrm>
            <a:off x="-15000" y="117000"/>
            <a:ext cx="9908692" cy="460772"/>
          </a:xfrm>
          <a:prstGeom prst="rect">
            <a:avLst/>
          </a:prstGeom>
        </p:spPr>
        <p:txBody>
          <a:bodyPr vertOverflow="overflow" horzOverflow="overflow" wrap="square">
            <a:spAutoFit/>
          </a:bodyPr>
          <a:p>
            <a:pPr algn="ctr"/>
            <a:r>
              <a:rPr lang="ja-JP" altLang="en-US" sz="2400" b="1">
                <a:solidFill>
                  <a:schemeClr val="bg1"/>
                </a:solidFill>
                <a:latin typeface="メイリオ"/>
              </a:rPr>
              <a:t>ふじのくにデジタルサポーター育成事業</a:t>
            </a:r>
          </a:p>
        </p:txBody>
      </p:sp>
      <p:sp>
        <p:nvSpPr>
          <p:cNvPr id="1127" name="テキスト ボックス 286"/>
          <p:cNvSpPr txBox="1"/>
          <p:nvPr/>
        </p:nvSpPr>
        <p:spPr>
          <a:xfrm>
            <a:off x="-13193" y="660988"/>
            <a:ext cx="8059655" cy="399217"/>
          </a:xfrm>
          <a:prstGeom prst="rect">
            <a:avLst/>
          </a:prstGeom>
          <a:noFill/>
        </p:spPr>
        <p:txBody>
          <a:bodyPr wrap="square" rtlCol="0">
            <a:spAutoFit/>
          </a:bodyPr>
          <a:lstStyle/>
          <a:p>
            <a:r>
              <a:rPr kumimoji="1" lang="ja-JP" altLang="en-US" sz="2000" b="1" dirty="0">
                <a:solidFill>
                  <a:schemeClr val="tx1"/>
                </a:solidFill>
                <a:latin typeface="メイリオ" panose="020B0604030504040204" pitchFamily="50" charset="-128"/>
                <a:ea typeface="メイリオ" panose="020B0604030504040204" pitchFamily="50" charset="-128"/>
              </a:rPr>
              <a:t>	事業概要・ビジョン</a:t>
            </a:r>
            <a:endParaRPr sz="2000">
              <a:solidFill>
                <a:schemeClr val="tx1"/>
              </a:solidFill>
            </a:endParaRPr>
          </a:p>
        </p:txBody>
      </p:sp>
      <p:pic>
        <p:nvPicPr>
          <p:cNvPr id="1128" name="図 288"/>
          <p:cNvPicPr>
            <a:picLocks noChangeAspect="1"/>
          </p:cNvPicPr>
          <p:nvPr/>
        </p:nvPicPr>
        <p:blipFill>
          <a:blip r:embed="rId1"/>
          <a:stretch>
            <a:fillRect/>
          </a:stretch>
        </p:blipFill>
        <p:spPr>
          <a:xfrm>
            <a:off x="6615488" y="4442887"/>
            <a:ext cx="2296150" cy="1722113"/>
          </a:xfrm>
          <a:prstGeom prst="rect">
            <a:avLst/>
          </a:prstGeom>
        </p:spPr>
      </p:pic>
      <p:sp>
        <p:nvSpPr>
          <p:cNvPr id="1129" name="吹き出し: 円形 289"/>
          <p:cNvSpPr/>
          <p:nvPr/>
        </p:nvSpPr>
        <p:spPr>
          <a:xfrm>
            <a:off x="7772004" y="3799737"/>
            <a:ext cx="1310050" cy="565462"/>
          </a:xfrm>
          <a:prstGeom prst="wedgeEllipseCallout">
            <a:avLst>
              <a:gd name="adj1" fmla="val 1660"/>
              <a:gd name="adj2" fmla="val 74506"/>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1200" dirty="0">
                <a:solidFill>
                  <a:schemeClr val="tx1"/>
                </a:solidFill>
              </a:rPr>
              <a:t>2025</a:t>
            </a:r>
            <a:r>
              <a:rPr kumimoji="1" lang="ja-JP" altLang="en-US" sz="1200" dirty="0">
                <a:solidFill>
                  <a:schemeClr val="tx1"/>
                </a:solidFill>
              </a:rPr>
              <a:t>年までに</a:t>
            </a:r>
            <a:endParaRPr kumimoji="1" lang="en-US" altLang="ja-JP" sz="1200" dirty="0">
              <a:solidFill>
                <a:schemeClr val="tx1"/>
              </a:solidFill>
            </a:endParaRPr>
          </a:p>
          <a:p>
            <a:pPr algn="ctr"/>
            <a:r>
              <a:rPr kumimoji="1" lang="en-US" altLang="ja-JP" sz="1200" dirty="0">
                <a:solidFill>
                  <a:schemeClr val="tx1"/>
                </a:solidFill>
              </a:rPr>
              <a:t>1,200</a:t>
            </a:r>
            <a:r>
              <a:rPr kumimoji="1" lang="ja-JP" altLang="en-US" sz="1200" dirty="0">
                <a:solidFill>
                  <a:schemeClr val="tx1"/>
                </a:solidFill>
              </a:rPr>
              <a:t>人育成</a:t>
            </a:r>
            <a:endParaRPr sz="1200">
              <a:solidFill>
                <a:schemeClr val="tx1"/>
              </a:solidFill>
            </a:endParaRPr>
          </a:p>
        </p:txBody>
      </p:sp>
      <p:sp>
        <p:nvSpPr>
          <p:cNvPr id="1130" name="テキスト ボックス 290"/>
          <p:cNvSpPr txBox="1"/>
          <p:nvPr/>
        </p:nvSpPr>
        <p:spPr>
          <a:xfrm>
            <a:off x="590166" y="3668374"/>
            <a:ext cx="5471178" cy="583883"/>
          </a:xfrm>
          <a:prstGeom prst="rect">
            <a:avLst/>
          </a:prstGeom>
          <a:noFill/>
        </p:spPr>
        <p:txBody>
          <a:bodyPr wrap="square" rtlCol="0">
            <a:spAutoFit/>
          </a:bodyPr>
          <a:lstStyle/>
          <a:p>
            <a:pPr algn="ctr"/>
            <a:r>
              <a:rPr kumimoji="1" lang="ja-JP" altLang="en-US" sz="1600" dirty="0">
                <a:solidFill>
                  <a:schemeClr val="tx1"/>
                </a:solidFill>
                <a:latin typeface="BIZ UDゴシック"/>
                <a:ea typeface="BIZ UDゴシック"/>
              </a:rPr>
              <a:t>身近で気軽に</a:t>
            </a:r>
            <a:r>
              <a:rPr kumimoji="1" lang="ja-JP" altLang="en-US" sz="1600" dirty="0">
                <a:solidFill>
                  <a:schemeClr val="tx1"/>
                </a:solidFill>
                <a:latin typeface="BIZ UDゴシック"/>
                <a:ea typeface="BIZ UDゴシック"/>
              </a:rPr>
              <a:t>デジタル機器の扱いに関して</a:t>
            </a:r>
            <a:r>
              <a:rPr kumimoji="1" lang="ja-JP" altLang="en-US" sz="1600" dirty="0">
                <a:solidFill>
                  <a:schemeClr val="tx1"/>
                </a:solidFill>
                <a:latin typeface="BIZ UDゴシック"/>
                <a:ea typeface="BIZ UDゴシック"/>
              </a:rPr>
              <a:t>相談できる</a:t>
            </a:r>
            <a:endParaRPr kumimoji="1" lang="en-US" altLang="ja-JP" sz="1600" dirty="0">
              <a:solidFill>
                <a:schemeClr val="tx1"/>
              </a:solidFill>
              <a:latin typeface="BIZ UDゴシック"/>
              <a:ea typeface="BIZ UDゴシック"/>
            </a:endParaRPr>
          </a:p>
          <a:p>
            <a:pPr algn="ctr"/>
            <a:r>
              <a:rPr kumimoji="1" lang="ja-JP" altLang="en-US" sz="1600" dirty="0">
                <a:solidFill>
                  <a:schemeClr val="tx1"/>
                </a:solidFill>
                <a:latin typeface="BIZ UDゴシック"/>
                <a:ea typeface="BIZ UDゴシック"/>
              </a:rPr>
              <a:t>デジタルサポーターの育成</a:t>
            </a:r>
            <a:endParaRPr sz="1600">
              <a:solidFill>
                <a:schemeClr val="tx1"/>
              </a:solidFill>
              <a:latin typeface="BIZ UDゴシック"/>
              <a:ea typeface="BIZ UDゴシック"/>
            </a:endParaRPr>
          </a:p>
        </p:txBody>
      </p:sp>
      <p:sp>
        <p:nvSpPr>
          <p:cNvPr id="1131" name="テキスト ボックス 291"/>
          <p:cNvSpPr txBox="1"/>
          <p:nvPr/>
        </p:nvSpPr>
        <p:spPr>
          <a:xfrm>
            <a:off x="442054" y="5542856"/>
            <a:ext cx="5618458" cy="337661"/>
          </a:xfrm>
          <a:prstGeom prst="rect">
            <a:avLst/>
          </a:prstGeom>
          <a:noFill/>
        </p:spPr>
        <p:txBody>
          <a:bodyPr wrap="square" rtlCol="0">
            <a:spAutoFit/>
          </a:bodyPr>
          <a:lstStyle/>
          <a:p>
            <a:pPr algn="ctr"/>
            <a:r>
              <a:rPr kumimoji="1" lang="ja-JP" altLang="en-US" sz="1600" b="1" dirty="0">
                <a:solidFill>
                  <a:schemeClr val="tx1"/>
                </a:solidFill>
                <a:latin typeface="BIZ UDゴシック"/>
                <a:ea typeface="BIZ UDゴシック"/>
              </a:rPr>
              <a:t>誰にも優しいデジタル社会の</a:t>
            </a:r>
            <a:r>
              <a:rPr kumimoji="1" lang="ja-JP" altLang="en-US" sz="1600" b="1" dirty="0">
                <a:solidFill>
                  <a:schemeClr val="tx1"/>
                </a:solidFill>
                <a:latin typeface="BIZ UDゴシック"/>
                <a:ea typeface="BIZ UDゴシック"/>
              </a:rPr>
              <a:t>実現</a:t>
            </a:r>
            <a:endParaRPr sz="1600">
              <a:solidFill>
                <a:schemeClr val="tx1"/>
              </a:solidFill>
              <a:latin typeface="BIZ UDゴシック"/>
              <a:ea typeface="BIZ UDゴシック"/>
            </a:endParaRPr>
          </a:p>
        </p:txBody>
      </p:sp>
      <p:sp>
        <p:nvSpPr>
          <p:cNvPr id="1132" name="矢印: 下 292"/>
          <p:cNvSpPr/>
          <p:nvPr/>
        </p:nvSpPr>
        <p:spPr>
          <a:xfrm>
            <a:off x="2962054" y="4246856"/>
            <a:ext cx="514122" cy="1288267"/>
          </a:xfrm>
          <a:prstGeom prst="downArrow">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33" name="テキスト ボックス 293"/>
          <p:cNvSpPr txBox="1"/>
          <p:nvPr/>
        </p:nvSpPr>
        <p:spPr>
          <a:xfrm>
            <a:off x="1300701" y="4547672"/>
            <a:ext cx="4401830" cy="337661"/>
          </a:xfrm>
          <a:prstGeom prst="rect">
            <a:avLst/>
          </a:prstGeom>
          <a:solidFill>
            <a:schemeClr val="bg1"/>
          </a:solidFill>
        </p:spPr>
        <p:txBody>
          <a:bodyPr wrap="square" rtlCol="0">
            <a:spAutoFit/>
          </a:bodyPr>
          <a:lstStyle/>
          <a:p>
            <a:r>
              <a:rPr kumimoji="1" lang="ja-JP" altLang="en-US" sz="1600" dirty="0">
                <a:solidFill>
                  <a:schemeClr val="tx1"/>
                </a:solidFill>
                <a:latin typeface="BIZ UDゴシック"/>
                <a:ea typeface="BIZ UDゴシック"/>
              </a:rPr>
              <a:t>情報格差（デジタルデバイド）の解消</a:t>
            </a:r>
            <a:endParaRPr sz="1600">
              <a:solidFill>
                <a:schemeClr val="tx1"/>
              </a:solidFill>
              <a:latin typeface="BIZ UDゴシック"/>
              <a:ea typeface="BIZ UDゴシック"/>
            </a:endParaRPr>
          </a:p>
        </p:txBody>
      </p:sp>
      <p:sp>
        <p:nvSpPr>
          <p:cNvPr id="1134" name="テキスト ボックス 294"/>
          <p:cNvSpPr txBox="1"/>
          <p:nvPr/>
        </p:nvSpPr>
        <p:spPr>
          <a:xfrm>
            <a:off x="6411064" y="3482116"/>
            <a:ext cx="1637936" cy="306884"/>
          </a:xfrm>
          <a:prstGeom prst="rect">
            <a:avLst/>
          </a:prstGeom>
          <a:noFill/>
        </p:spPr>
        <p:txBody>
          <a:bodyPr wrap="square" rtlCol="0">
            <a:spAutoFit/>
          </a:bodyPr>
          <a:lstStyle/>
          <a:p>
            <a:r>
              <a:rPr kumimoji="1" lang="ja-JP" altLang="en-US" sz="1400" b="1" dirty="0">
                <a:solidFill>
                  <a:schemeClr val="tx1"/>
                </a:solidFill>
                <a:latin typeface="メイリオ" panose="020B0604030504040204" pitchFamily="50" charset="-128"/>
                <a:ea typeface="メイリオ" panose="020B0604030504040204" pitchFamily="50" charset="-128"/>
              </a:rPr>
              <a:t>＜静岡県の目標＞</a:t>
            </a:r>
            <a:endParaRPr sz="1400">
              <a:solidFill>
                <a:schemeClr val="tx1"/>
              </a:solidFill>
            </a:endParaRPr>
          </a:p>
        </p:txBody>
      </p:sp>
      <p:sp>
        <p:nvSpPr>
          <p:cNvPr id="1135" name="正方形/長方形 295"/>
          <p:cNvSpPr/>
          <p:nvPr/>
        </p:nvSpPr>
        <p:spPr>
          <a:xfrm>
            <a:off x="537753" y="1117539"/>
            <a:ext cx="8730390" cy="1199436"/>
          </a:xfrm>
          <a:prstGeom prst="rect">
            <a:avLst/>
          </a:prstGeom>
        </p:spPr>
        <p:txBody>
          <a:bodyPr wrap="square">
            <a:spAutoFit/>
          </a:bodyPr>
          <a:lstStyle/>
          <a:p>
            <a:r>
              <a:rPr lang="ja-JP" altLang="en-US" sz="1800" dirty="0">
                <a:solidFill>
                  <a:schemeClr val="tx1"/>
                </a:solidFill>
                <a:latin typeface="BIZ UDゴシック"/>
                <a:ea typeface="BIZ UDゴシック"/>
              </a:rPr>
              <a:t>今後、社会全体がデジタル技術の積極的な活用にシフトしていく中で、</a:t>
            </a:r>
            <a:r>
              <a:rPr lang="ja-JP" altLang="en-US" sz="1800" u="sng" dirty="0">
                <a:solidFill>
                  <a:schemeClr val="tx1"/>
                </a:solidFill>
                <a:latin typeface="BIZ UDゴシック"/>
                <a:ea typeface="BIZ UDゴシック"/>
              </a:rPr>
              <a:t>デジタル機器に不慣れな方が取り残されるおそれ</a:t>
            </a:r>
            <a:r>
              <a:rPr lang="ja-JP" altLang="en-US" sz="1800" u="sng" dirty="0">
                <a:solidFill>
                  <a:schemeClr val="tx1"/>
                </a:solidFill>
                <a:latin typeface="BIZ UDゴシック"/>
                <a:ea typeface="BIZ UDゴシック"/>
              </a:rPr>
              <a:t>（情報格差=デジタルデバイド）</a:t>
            </a:r>
            <a:r>
              <a:rPr lang="ja-JP" altLang="en-US" sz="1800" dirty="0">
                <a:solidFill>
                  <a:schemeClr val="tx1"/>
                </a:solidFill>
                <a:latin typeface="BIZ UDゴシック"/>
                <a:ea typeface="BIZ UDゴシック"/>
              </a:rPr>
              <a:t>があります。</a:t>
            </a:r>
            <a:endParaRPr lang="ja-JP" altLang="en-US" sz="1800" dirty="0">
              <a:solidFill>
                <a:schemeClr val="tx1"/>
              </a:solidFill>
              <a:latin typeface="BIZ UDゴシック"/>
              <a:ea typeface="BIZ UDゴシック"/>
            </a:endParaRPr>
          </a:p>
          <a:p>
            <a:r>
              <a:rPr lang="ja-JP" altLang="en-US" sz="1800" dirty="0">
                <a:solidFill>
                  <a:schemeClr val="tx1"/>
                </a:solidFill>
                <a:latin typeface="BIZ UDゴシック"/>
                <a:ea typeface="BIZ UDゴシック"/>
              </a:rPr>
              <a:t>このため、</a:t>
            </a:r>
            <a:r>
              <a:rPr lang="ja-JP" altLang="en-US" sz="1800" dirty="0">
                <a:solidFill>
                  <a:schemeClr val="tx1"/>
                </a:solidFill>
                <a:latin typeface="BIZ UDゴシック"/>
                <a:ea typeface="BIZ UDゴシック"/>
              </a:rPr>
              <a:t>静岡</a:t>
            </a:r>
            <a:r>
              <a:rPr lang="ja-JP" altLang="en-US" sz="1800" dirty="0">
                <a:solidFill>
                  <a:schemeClr val="tx1"/>
                </a:solidFill>
                <a:latin typeface="BIZ UDゴシック"/>
                <a:ea typeface="BIZ UDゴシック"/>
              </a:rPr>
              <a:t>県では、格差の解消に向けて、デジタル機器の扱いに関して身近な相談役として活躍できる人材である</a:t>
            </a:r>
            <a:r>
              <a:rPr lang="ja-JP" altLang="en-US" sz="1800" dirty="0">
                <a:solidFill>
                  <a:srgbClr val="FF0000"/>
                </a:solidFill>
                <a:latin typeface="BIZ UDゴシック"/>
                <a:ea typeface="BIZ UDゴシック"/>
              </a:rPr>
              <a:t>「</a:t>
            </a:r>
            <a:r>
              <a:rPr lang="ja-JP" altLang="en-US" sz="1800" dirty="0">
                <a:solidFill>
                  <a:srgbClr val="FF0000"/>
                </a:solidFill>
                <a:latin typeface="BIZ UDゴシック"/>
                <a:ea typeface="BIZ UDゴシック"/>
              </a:rPr>
              <a:t>デジタルサポーター」</a:t>
            </a:r>
            <a:r>
              <a:rPr lang="ja-JP" altLang="en-US" sz="1800" dirty="0">
                <a:solidFill>
                  <a:srgbClr val="FF0000"/>
                </a:solidFill>
                <a:latin typeface="BIZ UDゴシック"/>
                <a:ea typeface="BIZ UDゴシック"/>
              </a:rPr>
              <a:t>の育成</a:t>
            </a:r>
            <a:r>
              <a:rPr lang="ja-JP" altLang="en-US" sz="1800" dirty="0">
                <a:solidFill>
                  <a:schemeClr val="tx1"/>
                </a:solidFill>
                <a:latin typeface="BIZ UDゴシック"/>
                <a:ea typeface="BIZ UDゴシック"/>
              </a:rPr>
              <a:t>を開始しました。　</a:t>
            </a:r>
            <a:endParaRPr lang="ja-JP" altLang="en-US" sz="1800" dirty="0">
              <a:solidFill>
                <a:schemeClr val="tx1"/>
              </a:solidFill>
              <a:latin typeface="BIZ UDゴシック"/>
              <a:ea typeface="BIZ UDゴシック"/>
            </a:endParaRPr>
          </a:p>
        </p:txBody>
      </p:sp>
      <p:cxnSp>
        <p:nvCxnSpPr>
          <p:cNvPr id="1136" name="直線コネクタ 296"/>
          <p:cNvCxnSpPr>
            <a:cxnSpLocks/>
          </p:cNvCxnSpPr>
          <p:nvPr/>
        </p:nvCxnSpPr>
        <p:spPr>
          <a:xfrm flipV="1">
            <a:off x="342566" y="980190"/>
            <a:ext cx="8066434" cy="22443"/>
          </a:xfrm>
          <a:prstGeom prst="straightConnector1">
            <a:avLst/>
          </a:prstGeom>
          <a:ln w="38100"/>
        </p:spPr>
        <p:style>
          <a:lnRef idx="1">
            <a:schemeClr val="accent1"/>
          </a:lnRef>
          <a:fillRef idx="0">
            <a:schemeClr val="accent1"/>
          </a:fillRef>
          <a:effectRef idx="0">
            <a:schemeClr val="accent1"/>
          </a:effectRef>
          <a:fontRef idx="minor">
            <a:schemeClr val="tx1"/>
          </a:fontRef>
        </p:style>
      </p:cxnSp>
      <p:sp>
        <p:nvSpPr>
          <p:cNvPr id="1137" name="正方形/長方形 358"/>
          <p:cNvSpPr/>
          <p:nvPr/>
        </p:nvSpPr>
        <p:spPr>
          <a:xfrm>
            <a:off x="201000" y="4018827"/>
            <a:ext cx="8730390" cy="337661"/>
          </a:xfrm>
          <a:prstGeom prst="rect">
            <a:avLst/>
          </a:prstGeom>
        </p:spPr>
        <p:txBody>
          <a:bodyPr wrap="square">
            <a:spAutoFit/>
          </a:bodyPr>
          <a:lstStyle/>
          <a:p>
            <a:r>
              <a:rPr lang="ja-JP" altLang="en-US" sz="1600" dirty="0">
                <a:solidFill>
                  <a:schemeClr val="tx1"/>
                </a:solidFill>
                <a:latin typeface="BIZ UDゴシック"/>
                <a:ea typeface="BIZ UDゴシック"/>
              </a:rPr>
              <a:t>　</a:t>
            </a:r>
            <a:endParaRPr sz="1600">
              <a:solidFill>
                <a:schemeClr val="tx1"/>
              </a:solidFill>
              <a:latin typeface="BIZ UDゴシック"/>
              <a:ea typeface="BIZ UDゴシック"/>
            </a:endParaRPr>
          </a:p>
        </p:txBody>
      </p:sp>
      <p:sp>
        <p:nvSpPr>
          <p:cNvPr id="1138" name="図形 360"/>
          <p:cNvSpPr/>
          <p:nvPr/>
        </p:nvSpPr>
        <p:spPr>
          <a:xfrm>
            <a:off x="582489" y="3516265"/>
            <a:ext cx="5467489" cy="2523493"/>
          </a:xfrm>
          <a:prstGeom prst="roundRect">
            <a:avLst>
              <a:gd name="adj" fmla="val 12795"/>
            </a:avLst>
          </a:prstGeom>
          <a:noFill/>
          <a:ln w="28575" cap="flat" cmpd="sng" algn="ctr">
            <a:solidFill>
              <a:srgbClr val="00B0F0"/>
            </a:solidFill>
            <a:prstDash val="sysDash"/>
            <a:round/>
          </a:ln>
          <a:effectLst/>
        </p:spPr>
        <p:txBody>
          <a:bodyPr vertOverflow="overflow" horzOverflow="overflow" wrap="none" tIns="0" bIns="25200" numCol="1" anchor="ctr" anchorCtr="0" compatLnSpc="1"/>
          <a:p>
            <a:pPr marL="0" marR="0" indent="0" algn="ctr" defTabSz="914400" rtl="0" eaLnBrk="1" fontAlgn="base" latinLnBrk="0" hangingPunct="1">
              <a:lnSpc>
                <a:spcPct val="100000"/>
              </a:lnSpc>
              <a:spcBef>
                <a:spcPct val="0"/>
              </a:spcBef>
              <a:spcAft>
                <a:spcPct val="0"/>
              </a:spcAft>
            </a:pPr>
            <a:endParaRPr kumimoji="1" lang="ja-JP" altLang="ja-JP" sz="1600" b="1" i="0" u="none" strike="noStrike" cap="none" normalizeH="0" baseline="0" smtClean="0">
              <a:solidFill>
                <a:schemeClr val="bg1"/>
              </a:solidFill>
              <a:latin typeface="ＭＳ Ｐゴシック" pitchFamily="0" charset="0"/>
              <a:ea typeface="ＭＳ Ｐゴシック" pitchFamily="0" charset="0"/>
            </a:endParaRPr>
          </a:p>
        </p:txBody>
      </p:sp>
      <p:sp>
        <p:nvSpPr>
          <p:cNvPr id="1139" name="図形 328"/>
          <p:cNvSpPr/>
          <p:nvPr/>
        </p:nvSpPr>
        <p:spPr>
          <a:xfrm>
            <a:off x="1531777" y="2376743"/>
            <a:ext cx="6509379" cy="904238"/>
          </a:xfrm>
          <a:prstGeom prst="flowChartTerminator">
            <a:avLst/>
          </a:prstGeom>
          <a:solidFill>
            <a:srgbClr val="FFC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2400" b="1">
                <a:latin typeface="BIZ UDゴシック"/>
                <a:ea typeface="BIZ UDゴシック"/>
              </a:rPr>
              <a:t>令和４年度からスタートしました！！</a:t>
            </a:r>
            <a:endParaRPr lang="ja-JP" altLang="en-US" sz="2400" b="1">
              <a:latin typeface="BIZ UDゴシック"/>
              <a:ea typeface="BIZ UDゴシック"/>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45" name="テキスト 284"/>
          <p:cNvSpPr txBox="1"/>
          <p:nvPr/>
        </p:nvSpPr>
        <p:spPr>
          <a:xfrm>
            <a:off x="-15000" y="117000"/>
            <a:ext cx="9908692" cy="460772"/>
          </a:xfrm>
          <a:prstGeom prst="rect">
            <a:avLst/>
          </a:prstGeom>
        </p:spPr>
        <p:txBody>
          <a:bodyPr vertOverflow="overflow" horzOverflow="overflow" wrap="square">
            <a:spAutoFit/>
          </a:bodyPr>
          <a:p>
            <a:pPr algn="ctr"/>
            <a:r>
              <a:rPr lang="ja-JP" altLang="en-US" sz="2400" b="1">
                <a:solidFill>
                  <a:schemeClr val="bg1"/>
                </a:solidFill>
                <a:latin typeface="メイリオ"/>
              </a:rPr>
              <a:t>ふじのくにデジタルサポーター育成事業</a:t>
            </a:r>
          </a:p>
        </p:txBody>
      </p:sp>
      <p:sp>
        <p:nvSpPr>
          <p:cNvPr id="1146" name="テキスト ボックス 286"/>
          <p:cNvSpPr txBox="1"/>
          <p:nvPr/>
        </p:nvSpPr>
        <p:spPr>
          <a:xfrm>
            <a:off x="-13193" y="660988"/>
            <a:ext cx="8059655" cy="399217"/>
          </a:xfrm>
          <a:prstGeom prst="rect">
            <a:avLst/>
          </a:prstGeom>
          <a:noFill/>
        </p:spPr>
        <p:txBody>
          <a:bodyPr wrap="square" rtlCol="0">
            <a:spAutoFit/>
          </a:bodyPr>
          <a:lstStyle/>
          <a:p>
            <a:r>
              <a:rPr kumimoji="1" lang="ja-JP" altLang="en-US" sz="2000" b="1" dirty="0">
                <a:solidFill>
                  <a:schemeClr val="tx1"/>
                </a:solidFill>
                <a:latin typeface="メイリオ" panose="020B0604030504040204" pitchFamily="50" charset="-128"/>
                <a:ea typeface="メイリオ" panose="020B0604030504040204" pitchFamily="50" charset="-128"/>
              </a:rPr>
              <a:t>	デジタルサポーターとは？</a:t>
            </a:r>
            <a:endParaRPr sz="2000">
              <a:solidFill>
                <a:schemeClr val="tx1"/>
              </a:solidFill>
            </a:endParaRPr>
          </a:p>
        </p:txBody>
      </p:sp>
      <p:sp>
        <p:nvSpPr>
          <p:cNvPr id="1147" name="正方形/長方形 295"/>
          <p:cNvSpPr/>
          <p:nvPr/>
        </p:nvSpPr>
        <p:spPr>
          <a:xfrm>
            <a:off x="537753" y="1118492"/>
            <a:ext cx="8730390" cy="2030432"/>
          </a:xfrm>
          <a:prstGeom prst="rect">
            <a:avLst/>
          </a:prstGeom>
        </p:spPr>
        <p:txBody>
          <a:bodyPr wrap="square">
            <a:spAutoFit/>
          </a:bodyPr>
          <a:lstStyle/>
          <a:p>
            <a:r>
              <a:rPr lang="ja-JP" altLang="en-US" sz="1800" dirty="0">
                <a:solidFill>
                  <a:schemeClr val="tx1"/>
                </a:solidFill>
                <a:latin typeface="BIZ UDゴシック"/>
                <a:ea typeface="BIZ UDゴシック"/>
              </a:rPr>
              <a:t>県が開催する講習会を受講した者(*)を、「</a:t>
            </a:r>
            <a:r>
              <a:rPr lang="ja-JP" altLang="en-US" sz="1800" dirty="0">
                <a:solidFill>
                  <a:schemeClr val="tx1"/>
                </a:solidFill>
                <a:latin typeface="BIZ UDゴシック"/>
                <a:ea typeface="BIZ UDゴシック"/>
              </a:rPr>
              <a:t>デジタルサポーター」として認定します。</a:t>
            </a:r>
            <a:r>
              <a:rPr lang="ja-JP" altLang="en-US" sz="1800" dirty="0">
                <a:solidFill>
                  <a:schemeClr val="tx1"/>
                </a:solidFill>
                <a:latin typeface="BIZ UDゴシック"/>
                <a:ea typeface="BIZ UDゴシック"/>
              </a:rPr>
              <a:t>デジタル</a:t>
            </a:r>
            <a:r>
              <a:rPr lang="ja-JP" altLang="en-US" sz="1800" dirty="0">
                <a:solidFill>
                  <a:schemeClr val="tx1"/>
                </a:solidFill>
                <a:latin typeface="BIZ UDゴシック"/>
                <a:ea typeface="BIZ UDゴシック"/>
              </a:rPr>
              <a:t>サポーター</a:t>
            </a:r>
            <a:r>
              <a:rPr lang="ja-JP" altLang="en-US" sz="1800" dirty="0">
                <a:solidFill>
                  <a:schemeClr val="tx1"/>
                </a:solidFill>
                <a:latin typeface="BIZ UDゴシック"/>
                <a:ea typeface="BIZ UDゴシック"/>
              </a:rPr>
              <a:t>とは</a:t>
            </a:r>
            <a:r>
              <a:rPr lang="ja-JP" altLang="en-US" sz="1800" dirty="0">
                <a:solidFill>
                  <a:schemeClr val="tx1"/>
                </a:solidFill>
                <a:latin typeface="BIZ UDゴシック"/>
                <a:ea typeface="BIZ UDゴシック"/>
              </a:rPr>
              <a:t>日常生活や各所属団体の活動によって、デジタル機器に不慣れな方への支援を行う</a:t>
            </a:r>
            <a:r>
              <a:rPr lang="ja-JP" altLang="en-US" sz="1800" dirty="0">
                <a:solidFill>
                  <a:schemeClr val="tx1"/>
                </a:solidFill>
                <a:latin typeface="BIZ UDゴシック"/>
                <a:ea typeface="BIZ UDゴシック"/>
              </a:rPr>
              <a:t>「</a:t>
            </a:r>
            <a:r>
              <a:rPr lang="ja-JP" altLang="en-US" sz="1800" u="sng" dirty="0">
                <a:solidFill>
                  <a:srgbClr val="FF0000"/>
                </a:solidFill>
                <a:latin typeface="BIZ UDゴシック"/>
                <a:ea typeface="BIZ UDゴシック"/>
              </a:rPr>
              <a:t>スマートフォンの操作支援ボランティア</a:t>
            </a:r>
            <a:r>
              <a:rPr lang="ja-JP" altLang="en-US" sz="1800" dirty="0">
                <a:solidFill>
                  <a:schemeClr val="tx1"/>
                </a:solidFill>
                <a:latin typeface="BIZ UDゴシック"/>
                <a:ea typeface="BIZ UDゴシック"/>
              </a:rPr>
              <a:t>」のような存在です。</a:t>
            </a:r>
            <a:endParaRPr lang="ja-JP" altLang="en-US" sz="1800" dirty="0">
              <a:solidFill>
                <a:schemeClr val="tx1"/>
              </a:solidFill>
              <a:latin typeface="BIZ UDゴシック"/>
              <a:ea typeface="BIZ UDゴシック"/>
            </a:endParaRPr>
          </a:p>
          <a:p>
            <a:endParaRPr lang="ja-JP" altLang="en-US" sz="1800" dirty="0">
              <a:solidFill>
                <a:schemeClr val="tx1"/>
              </a:solidFill>
              <a:latin typeface="BIZ UDゴシック"/>
              <a:ea typeface="BIZ UDゴシック"/>
            </a:endParaRPr>
          </a:p>
          <a:p>
            <a:r>
              <a:rPr lang="ja-JP" altLang="en-US" sz="1800" dirty="0">
                <a:solidFill>
                  <a:schemeClr val="tx1"/>
                </a:solidFill>
                <a:latin typeface="BIZ UDゴシック"/>
                <a:ea typeface="BIZ UDゴシック"/>
              </a:rPr>
              <a:t>*　県内で活動する各種団体(NPO団体、高齢者関連団体、学生等)の構成員が、</a:t>
            </a:r>
            <a:endParaRPr lang="ja-JP" altLang="en-US" sz="1800" dirty="0">
              <a:solidFill>
                <a:schemeClr val="tx1"/>
              </a:solidFill>
              <a:latin typeface="BIZ UDゴシック"/>
              <a:ea typeface="BIZ UDゴシック"/>
            </a:endParaRPr>
          </a:p>
          <a:p>
            <a:r>
              <a:rPr lang="ja-JP" altLang="en-US" sz="1800" dirty="0">
                <a:solidFill>
                  <a:schemeClr val="tx1"/>
                </a:solidFill>
                <a:latin typeface="BIZ UDゴシック"/>
                <a:ea typeface="BIZ UDゴシック"/>
              </a:rPr>
              <a:t>　 </a:t>
            </a:r>
            <a:r>
              <a:rPr lang="ja-JP" altLang="en-US" sz="1800" dirty="0">
                <a:solidFill>
                  <a:schemeClr val="tx1"/>
                </a:solidFill>
                <a:latin typeface="BIZ UDゴシック"/>
                <a:ea typeface="BIZ UDゴシック"/>
              </a:rPr>
              <a:t>本講習</a:t>
            </a:r>
            <a:r>
              <a:rPr lang="ja-JP" altLang="en-US" sz="1800" dirty="0">
                <a:solidFill>
                  <a:schemeClr val="tx1"/>
                </a:solidFill>
                <a:latin typeface="BIZ UDゴシック"/>
                <a:ea typeface="BIZ UDゴシック"/>
              </a:rPr>
              <a:t>会の対象者です。</a:t>
            </a:r>
            <a:endParaRPr lang="ja-JP" altLang="en-US" sz="1800" dirty="0">
              <a:solidFill>
                <a:schemeClr val="tx1"/>
              </a:solidFill>
              <a:latin typeface="BIZ UDゴシック"/>
              <a:ea typeface="BIZ UDゴシック"/>
            </a:endParaRPr>
          </a:p>
        </p:txBody>
      </p:sp>
      <p:cxnSp>
        <p:nvCxnSpPr>
          <p:cNvPr id="1148" name="直線コネクタ 296"/>
          <p:cNvCxnSpPr>
            <a:cxnSpLocks/>
          </p:cNvCxnSpPr>
          <p:nvPr/>
        </p:nvCxnSpPr>
        <p:spPr>
          <a:xfrm flipV="1">
            <a:off x="342566" y="980190"/>
            <a:ext cx="8066434" cy="22443"/>
          </a:xfrm>
          <a:prstGeom prst="straightConnector1">
            <a:avLst/>
          </a:prstGeom>
          <a:ln w="38100"/>
        </p:spPr>
        <p:style>
          <a:lnRef idx="1">
            <a:schemeClr val="accent1"/>
          </a:lnRef>
          <a:fillRef idx="0">
            <a:schemeClr val="accent1"/>
          </a:fillRef>
          <a:effectRef idx="0">
            <a:schemeClr val="accent1"/>
          </a:effectRef>
          <a:fontRef idx="minor">
            <a:schemeClr val="tx1"/>
          </a:fontRef>
        </p:style>
      </p:cxnSp>
      <p:sp>
        <p:nvSpPr>
          <p:cNvPr id="1149" name="Rectangle 328"/>
          <p:cNvSpPr>
            <a:spLocks noChangeArrowheads="1"/>
          </p:cNvSpPr>
          <p:nvPr/>
        </p:nvSpPr>
        <p:spPr>
          <a:xfrm>
            <a:off x="7945438" y="6423025"/>
            <a:ext cx="1960562" cy="434975"/>
          </a:xfrm>
          <a:prstGeom prst="rect">
            <a:avLst/>
          </a:prstGeom>
          <a:noFill/>
          <a:ln w="9525">
            <a:noFill/>
            <a:miter lim="800000"/>
            <a:headEnd/>
            <a:tailEnd/>
          </a:ln>
        </p:spPr>
        <p:txBody>
          <a:bodyPr lIns="86859" tIns="43429" rIns="86859" bIns="43429"/>
          <a:lstStyle/>
          <a:p>
            <a:pPr algn="r" defTabSz="827088"/>
            <a:endParaRPr lang="en-US" altLang="ja-JP" sz="2600" b="1">
              <a:solidFill>
                <a:schemeClr val="accent2"/>
              </a:solidFill>
              <a:latin typeface="ＭＳ Ｐゴシック" charset="-128"/>
              <a:ea typeface="ＭＳ Ｐゴシック" charset="-128"/>
            </a:endParaRPr>
          </a:p>
        </p:txBody>
      </p:sp>
      <p:sp>
        <p:nvSpPr>
          <p:cNvPr id="1150" name="正方形/長方形 333"/>
          <p:cNvSpPr/>
          <p:nvPr/>
        </p:nvSpPr>
        <p:spPr>
          <a:xfrm>
            <a:off x="541040" y="3789000"/>
            <a:ext cx="4260701" cy="1107103"/>
          </a:xfrm>
          <a:prstGeom prst="rect">
            <a:avLst/>
          </a:prstGeom>
        </p:spPr>
        <p:txBody>
          <a:bodyPr wrap="square">
            <a:spAutoFit/>
          </a:bodyPr>
          <a:lstStyle/>
          <a:p>
            <a:endParaRPr lang="ja-JP" altLang="en-US" sz="1200" dirty="0">
              <a:solidFill>
                <a:schemeClr val="tx1"/>
              </a:solidFill>
              <a:latin typeface="メイリオ" panose="020B0604030504040204" pitchFamily="50" charset="-128"/>
              <a:ea typeface="メイリオ" panose="020B0604030504040204" pitchFamily="50" charset="-128"/>
            </a:endParaRPr>
          </a:p>
          <a:p>
            <a:pPr algn="ctr"/>
            <a:r>
              <a:rPr lang="ja-JP" altLang="en-US" sz="1800" b="1" dirty="0">
                <a:solidFill>
                  <a:schemeClr val="tx1"/>
                </a:solidFill>
                <a:latin typeface="メイリオ" panose="020B0604030504040204" pitchFamily="50" charset="-128"/>
                <a:ea typeface="メイリオ" panose="020B0604030504040204" pitchFamily="50" charset="-128"/>
              </a:rPr>
              <a:t>日常生活での支援</a:t>
            </a:r>
            <a:endParaRPr lang="en-US" altLang="ja-JP" sz="1800" b="1" dirty="0">
              <a:solidFill>
                <a:schemeClr val="tx1"/>
              </a:solidFill>
              <a:latin typeface="メイリオ" panose="020B0604030504040204" pitchFamily="50" charset="-128"/>
              <a:ea typeface="メイリオ" panose="020B0604030504040204" pitchFamily="50" charset="-128"/>
            </a:endParaRPr>
          </a:p>
          <a:p>
            <a:r>
              <a:rPr lang="ja-JP" altLang="en-US" sz="1800" dirty="0">
                <a:solidFill>
                  <a:schemeClr val="tx1"/>
                </a:solidFill>
                <a:latin typeface="メイリオ" panose="020B0604030504040204" pitchFamily="50" charset="-128"/>
                <a:ea typeface="メイリオ" panose="020B0604030504040204" pitchFamily="50" charset="-128"/>
              </a:rPr>
              <a:t>身近な相談役として、スマートフォン等の</a:t>
            </a:r>
            <a:r>
              <a:rPr lang="ja-JP" altLang="en-US" sz="1800" dirty="0">
                <a:solidFill>
                  <a:schemeClr val="tx1"/>
                </a:solidFill>
                <a:latin typeface="メイリオ" panose="020B0604030504040204" pitchFamily="50" charset="-128"/>
                <a:ea typeface="メイリオ" panose="020B0604030504040204" pitchFamily="50" charset="-128"/>
              </a:rPr>
              <a:t>利活用に関する可能な限りの支援</a:t>
            </a:r>
            <a:endParaRPr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1151" name="正方形/長方形 334"/>
          <p:cNvSpPr/>
          <p:nvPr/>
        </p:nvSpPr>
        <p:spPr>
          <a:xfrm>
            <a:off x="5176110" y="4005000"/>
            <a:ext cx="4169682" cy="1199436"/>
          </a:xfrm>
          <a:prstGeom prst="rect">
            <a:avLst/>
          </a:prstGeom>
        </p:spPr>
        <p:txBody>
          <a:bodyPr wrap="square">
            <a:spAutoFit/>
          </a:bodyPr>
          <a:lstStyle/>
          <a:p>
            <a:pPr algn="ctr"/>
            <a:r>
              <a:rPr lang="ja-JP" altLang="en-US" sz="1800" b="1" dirty="0">
                <a:solidFill>
                  <a:schemeClr val="tx1"/>
                </a:solidFill>
                <a:latin typeface="メイリオ" panose="020B0604030504040204" pitchFamily="50" charset="-128"/>
                <a:ea typeface="メイリオ" panose="020B0604030504040204" pitchFamily="50" charset="-128"/>
              </a:rPr>
              <a:t>団体の活動における支援</a:t>
            </a:r>
            <a:endParaRPr lang="en-US" altLang="ja-JP" sz="1800" b="1" dirty="0">
              <a:solidFill>
                <a:schemeClr val="tx1"/>
              </a:solidFill>
              <a:latin typeface="メイリオ" panose="020B0604030504040204" pitchFamily="50" charset="-128"/>
              <a:ea typeface="メイリオ" panose="020B0604030504040204" pitchFamily="50" charset="-128"/>
            </a:endParaRPr>
          </a:p>
          <a:p>
            <a:r>
              <a:rPr lang="ja-JP" altLang="en-US" sz="1800" dirty="0">
                <a:solidFill>
                  <a:schemeClr val="tx1"/>
                </a:solidFill>
                <a:latin typeface="メイリオ" panose="020B0604030504040204" pitchFamily="50" charset="-128"/>
                <a:ea typeface="メイリオ" panose="020B0604030504040204" pitchFamily="50" charset="-128"/>
              </a:rPr>
              <a:t>講習会で得た知識を活用し、県民への支援活動や団体の</a:t>
            </a:r>
            <a:r>
              <a:rPr lang="ja-JP" altLang="en-US" sz="1800" dirty="0">
                <a:solidFill>
                  <a:schemeClr val="tx1"/>
                </a:solidFill>
                <a:latin typeface="メイリオ" panose="020B0604030504040204" pitchFamily="50" charset="-128"/>
                <a:ea typeface="メイリオ" panose="020B0604030504040204" pitchFamily="50" charset="-128"/>
              </a:rPr>
              <a:t>リテラシー向上を</a:t>
            </a:r>
            <a:br>
              <a:rPr lang="ja-JP" altLang="en-US" sz="1800" dirty="0">
                <a:solidFill>
                  <a:schemeClr val="tx1"/>
                </a:solidFill>
                <a:latin typeface="メイリオ" panose="020B0604030504040204" pitchFamily="50" charset="-128"/>
                <a:ea typeface="メイリオ" panose="020B0604030504040204" pitchFamily="50" charset="-128"/>
              </a:rPr>
            </a:br>
            <a:r>
              <a:rPr lang="ja-JP" altLang="en-US" sz="1800" dirty="0">
                <a:solidFill>
                  <a:schemeClr val="tx1"/>
                </a:solidFill>
                <a:latin typeface="メイリオ" panose="020B0604030504040204" pitchFamily="50" charset="-128"/>
                <a:ea typeface="メイリオ" panose="020B0604030504040204" pitchFamily="50" charset="-128"/>
              </a:rPr>
              <a:t>推進する取組の実施</a:t>
            </a:r>
            <a:endParaRPr lang="ja-JP" altLang="en-US" sz="1800" dirty="0">
              <a:solidFill>
                <a:schemeClr val="tx1"/>
              </a:solidFill>
              <a:latin typeface="メイリオ" panose="020B0604030504040204" pitchFamily="50" charset="-128"/>
              <a:ea typeface="メイリオ" panose="020B0604030504040204" pitchFamily="50" charset="-128"/>
            </a:endParaRPr>
          </a:p>
        </p:txBody>
      </p:sp>
      <p:pic>
        <p:nvPicPr>
          <p:cNvPr id="1152" name="図 335"/>
          <p:cNvPicPr>
            <a:picLocks noChangeAspect="1"/>
          </p:cNvPicPr>
          <p:nvPr/>
        </p:nvPicPr>
        <p:blipFill>
          <a:blip r:embed="rId1"/>
          <a:stretch>
            <a:fillRect/>
          </a:stretch>
        </p:blipFill>
        <p:spPr>
          <a:xfrm>
            <a:off x="1565898" y="5046672"/>
            <a:ext cx="1875102" cy="1406328"/>
          </a:xfrm>
          <a:prstGeom prst="rect">
            <a:avLst/>
          </a:prstGeom>
        </p:spPr>
      </p:pic>
      <p:pic>
        <p:nvPicPr>
          <p:cNvPr id="1153" name="図 336"/>
          <p:cNvPicPr>
            <a:picLocks noChangeAspect="1"/>
          </p:cNvPicPr>
          <p:nvPr/>
        </p:nvPicPr>
        <p:blipFill>
          <a:blip r:embed="rId2"/>
          <a:stretch>
            <a:fillRect/>
          </a:stretch>
        </p:blipFill>
        <p:spPr>
          <a:xfrm>
            <a:off x="6177000" y="5085000"/>
            <a:ext cx="2376083" cy="1226722"/>
          </a:xfrm>
          <a:prstGeom prst="rect">
            <a:avLst/>
          </a:prstGeom>
        </p:spPr>
      </p:pic>
      <p:sp>
        <p:nvSpPr>
          <p:cNvPr id="1154" name="図形 337"/>
          <p:cNvSpPr/>
          <p:nvPr/>
        </p:nvSpPr>
        <p:spPr>
          <a:xfrm>
            <a:off x="537170" y="3902718"/>
            <a:ext cx="4268374" cy="2565656"/>
          </a:xfrm>
          <a:prstGeom prst="roundRect">
            <a:avLst/>
          </a:prstGeom>
          <a:noFill/>
          <a:ln w="28575" cap="flat" cmpd="sng" algn="ctr">
            <a:solidFill>
              <a:srgbClr val="FF0000"/>
            </a:solidFill>
            <a:prstDash val="sysDash"/>
            <a:round/>
          </a:ln>
          <a:effectLst/>
        </p:spPr>
        <p:txBody>
          <a:bodyPr vertOverflow="overflow" horzOverflow="overflow" wrap="none" tIns="0" bIns="25200" numCol="1" anchor="ctr" anchorCtr="0" compatLnSpc="1"/>
          <a:p>
            <a:pPr marL="0" marR="0" indent="0" algn="ctr" defTabSz="914400" rtl="0" eaLnBrk="1" fontAlgn="base" latinLnBrk="0" hangingPunct="1">
              <a:lnSpc>
                <a:spcPct val="100000"/>
              </a:lnSpc>
              <a:spcBef>
                <a:spcPct val="0"/>
              </a:spcBef>
              <a:spcAft>
                <a:spcPct val="0"/>
              </a:spcAft>
            </a:pPr>
            <a:endParaRPr kumimoji="1" lang="ja-JP" altLang="ja-JP" sz="1600" b="1" i="0" u="none" strike="noStrike" cap="none" normalizeH="0" baseline="0" smtClean="0">
              <a:solidFill>
                <a:schemeClr val="bg1"/>
              </a:solidFill>
              <a:latin typeface="ＭＳ Ｐゴシック" pitchFamily="0" charset="0"/>
              <a:ea typeface="ＭＳ Ｐゴシック" pitchFamily="0" charset="0"/>
            </a:endParaRPr>
          </a:p>
        </p:txBody>
      </p:sp>
      <p:sp>
        <p:nvSpPr>
          <p:cNvPr id="1155" name="図形 353"/>
          <p:cNvSpPr/>
          <p:nvPr/>
        </p:nvSpPr>
        <p:spPr>
          <a:xfrm>
            <a:off x="561000" y="3213000"/>
            <a:ext cx="8710453" cy="502371"/>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t"/>
          <a:p>
            <a:pPr algn="ctr">
              <a:defRPr lang="ja-JP" altLang="en-US"/>
            </a:pPr>
            <a:r>
              <a:rPr lang="ja-JP" altLang="en-US" sz="1800" b="1" u="sng">
                <a:solidFill>
                  <a:srgbClr val="FF0000"/>
                </a:solidFill>
                <a:latin typeface="BIZ UDゴシック"/>
                <a:ea typeface="BIZ UDゴシック"/>
              </a:rPr>
              <a:t>日常生活や地域団体の活動における支援を、</a:t>
            </a:r>
            <a:r>
              <a:rPr lang="ja-JP" altLang="en-US" sz="1800" b="1" u="sng">
                <a:solidFill>
                  <a:srgbClr val="FF0000"/>
                </a:solidFill>
                <a:latin typeface="BIZ UDゴシック"/>
                <a:ea typeface="BIZ UDゴシック"/>
              </a:rPr>
              <a:t>県の全域で水準をそろえて実施</a:t>
            </a:r>
            <a:endParaRPr lang="ja-JP" altLang="en-US" sz="1800" u="none">
              <a:solidFill>
                <a:schemeClr val="tx1"/>
              </a:solidFill>
              <a:latin typeface="BIZ UDゴシック"/>
              <a:ea typeface="BIZ UDゴシック"/>
            </a:endParaRPr>
          </a:p>
        </p:txBody>
      </p:sp>
      <p:sp>
        <p:nvSpPr>
          <p:cNvPr id="1156" name="図形 356"/>
          <p:cNvSpPr/>
          <p:nvPr/>
        </p:nvSpPr>
        <p:spPr>
          <a:xfrm>
            <a:off x="5172557" y="3900273"/>
            <a:ext cx="4172581" cy="2571915"/>
          </a:xfrm>
          <a:prstGeom prst="roundRect">
            <a:avLst/>
          </a:prstGeom>
          <a:noFill/>
          <a:ln w="28575" cap="flat" cmpd="sng" algn="ctr">
            <a:solidFill>
              <a:srgbClr val="FF0000"/>
            </a:solidFill>
            <a:prstDash val="sysDash"/>
            <a:round/>
          </a:ln>
          <a:effectLst/>
        </p:spPr>
        <p:txBody>
          <a:bodyPr vertOverflow="overflow" horzOverflow="overflow" wrap="none" tIns="0" bIns="25200" numCol="1" anchor="ctr" anchorCtr="0" compatLnSpc="1"/>
          <a:p>
            <a:pPr marL="0" marR="0" indent="0" algn="ctr" defTabSz="914400" rtl="0" eaLnBrk="1" fontAlgn="base" latinLnBrk="0" hangingPunct="1">
              <a:lnSpc>
                <a:spcPct val="100000"/>
              </a:lnSpc>
              <a:spcBef>
                <a:spcPct val="0"/>
              </a:spcBef>
              <a:spcAft>
                <a:spcPct val="0"/>
              </a:spcAft>
            </a:pPr>
            <a:endParaRPr kumimoji="1" lang="ja-JP" altLang="ja-JP" sz="1600" b="1" i="0" u="none" strike="noStrike" cap="none" normalizeH="0" baseline="0" smtClean="0">
              <a:solidFill>
                <a:schemeClr val="bg1"/>
              </a:solidFill>
              <a:latin typeface="ＭＳ Ｐゴシック" pitchFamily="0" charset="0"/>
              <a:ea typeface="ＭＳ Ｐゴシック" pitchFamily="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59" name="図形 147"/>
          <p:cNvSpPr/>
          <p:nvPr/>
        </p:nvSpPr>
        <p:spPr>
          <a:xfrm>
            <a:off x="354526" y="5253147"/>
            <a:ext cx="4346732" cy="902328"/>
          </a:xfrm>
          <a:prstGeom prst="roundRect">
            <a:avLst/>
          </a:prstGeom>
          <a:noFill/>
          <a:ln w="222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60" name="図形 145"/>
          <p:cNvSpPr/>
          <p:nvPr/>
        </p:nvSpPr>
        <p:spPr>
          <a:xfrm>
            <a:off x="350354" y="4163622"/>
            <a:ext cx="4346732" cy="902328"/>
          </a:xfrm>
          <a:prstGeom prst="roundRect">
            <a:avLst/>
          </a:prstGeom>
          <a:noFill/>
          <a:ln w="222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61" name="テキスト 284"/>
          <p:cNvSpPr txBox="1"/>
          <p:nvPr/>
        </p:nvSpPr>
        <p:spPr>
          <a:xfrm>
            <a:off x="-15000" y="117000"/>
            <a:ext cx="9908692" cy="460772"/>
          </a:xfrm>
          <a:prstGeom prst="rect">
            <a:avLst/>
          </a:prstGeom>
        </p:spPr>
        <p:txBody>
          <a:bodyPr vertOverflow="overflow" horzOverflow="overflow" wrap="square">
            <a:spAutoFit/>
          </a:bodyPr>
          <a:p>
            <a:pPr algn="ctr"/>
            <a:r>
              <a:rPr lang="ja-JP" altLang="en-US" sz="2400" b="1">
                <a:solidFill>
                  <a:schemeClr val="bg1"/>
                </a:solidFill>
                <a:latin typeface="メイリオ"/>
              </a:rPr>
              <a:t>ふじのくにデジタルサポーター育成事業</a:t>
            </a:r>
          </a:p>
        </p:txBody>
      </p:sp>
      <p:sp>
        <p:nvSpPr>
          <p:cNvPr id="1162" name="テキスト ボックス 286"/>
          <p:cNvSpPr txBox="1"/>
          <p:nvPr/>
        </p:nvSpPr>
        <p:spPr>
          <a:xfrm>
            <a:off x="-13193" y="660988"/>
            <a:ext cx="8059655" cy="399217"/>
          </a:xfrm>
          <a:prstGeom prst="rect">
            <a:avLst/>
          </a:prstGeom>
          <a:noFill/>
        </p:spPr>
        <p:txBody>
          <a:bodyPr wrap="square" rtlCol="0">
            <a:spAutoFit/>
          </a:bodyPr>
          <a:lstStyle/>
          <a:p>
            <a:r>
              <a:rPr kumimoji="1" lang="ja-JP" altLang="en-US" sz="2000" b="1" dirty="0">
                <a:solidFill>
                  <a:schemeClr val="tx1"/>
                </a:solidFill>
                <a:latin typeface="メイリオ" panose="020B0604030504040204" pitchFamily="50" charset="-128"/>
                <a:ea typeface="メイリオ" panose="020B0604030504040204" pitchFamily="50" charset="-128"/>
              </a:rPr>
              <a:t>	デジタルサポーターのスキル水準</a:t>
            </a:r>
            <a:endParaRPr sz="2000">
              <a:solidFill>
                <a:schemeClr val="tx1"/>
              </a:solidFill>
            </a:endParaRPr>
          </a:p>
        </p:txBody>
      </p:sp>
      <p:cxnSp>
        <p:nvCxnSpPr>
          <p:cNvPr id="1163" name="直線コネクタ 296"/>
          <p:cNvCxnSpPr>
            <a:cxnSpLocks/>
          </p:cNvCxnSpPr>
          <p:nvPr/>
        </p:nvCxnSpPr>
        <p:spPr>
          <a:xfrm flipV="1">
            <a:off x="342566" y="980190"/>
            <a:ext cx="8066434" cy="22443"/>
          </a:xfrm>
          <a:prstGeom prst="straightConnector1">
            <a:avLst/>
          </a:prstGeom>
          <a:ln w="38100"/>
        </p:spPr>
        <p:style>
          <a:lnRef idx="1">
            <a:schemeClr val="accent1"/>
          </a:lnRef>
          <a:fillRef idx="0">
            <a:schemeClr val="accent1"/>
          </a:fillRef>
          <a:effectRef idx="0">
            <a:schemeClr val="accent1"/>
          </a:effectRef>
          <a:fontRef idx="minor">
            <a:schemeClr val="tx1"/>
          </a:fontRef>
        </p:style>
      </p:cxnSp>
      <p:sp>
        <p:nvSpPr>
          <p:cNvPr id="1164" name="直線 127"/>
          <p:cNvSpPr/>
          <p:nvPr/>
        </p:nvSpPr>
        <p:spPr>
          <a:xfrm>
            <a:off x="301577" y="3498075"/>
            <a:ext cx="9063734" cy="0"/>
          </a:xfrm>
          <a:prstGeom prst="line">
            <a:avLst/>
          </a:prstGeom>
          <a:ln w="25400" cap="flat" cmpd="sng" algn="ctr">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sp>
      <p:sp>
        <p:nvSpPr>
          <p:cNvPr id="1165" name="図形 128"/>
          <p:cNvSpPr/>
          <p:nvPr/>
        </p:nvSpPr>
        <p:spPr>
          <a:xfrm>
            <a:off x="350354" y="1196959"/>
            <a:ext cx="2583461" cy="363754"/>
          </a:xfrm>
          <a:prstGeom prst="roundRect">
            <a:avLst/>
          </a:prstGeom>
          <a:solidFill>
            <a:srgbClr val="00B0F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600">
                <a:latin typeface="BIZ UDゴシック"/>
                <a:ea typeface="BIZ UDゴシック"/>
              </a:rPr>
              <a:t>受講時のレベル</a:t>
            </a:r>
            <a:endParaRPr lang="ja-JP" altLang="en-US" sz="1600">
              <a:latin typeface="BIZ UDゴシック"/>
              <a:ea typeface="BIZ UDゴシック"/>
            </a:endParaRPr>
          </a:p>
        </p:txBody>
      </p:sp>
      <p:sp>
        <p:nvSpPr>
          <p:cNvPr id="1166" name="図形 129"/>
          <p:cNvSpPr/>
          <p:nvPr/>
        </p:nvSpPr>
        <p:spPr>
          <a:xfrm>
            <a:off x="353539" y="3660068"/>
            <a:ext cx="2583461" cy="363754"/>
          </a:xfrm>
          <a:prstGeom prst="roundRect">
            <a:avLst/>
          </a:prstGeom>
          <a:solidFill>
            <a:srgbClr val="FFC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400">
                <a:latin typeface="BIZ UDゴシック"/>
                <a:ea typeface="BIZ UDゴシック"/>
              </a:rPr>
              <a:t>サポーターに求めるレベル</a:t>
            </a:r>
            <a:endParaRPr lang="ja-JP" altLang="en-US" sz="1400">
              <a:latin typeface="BIZ UDゴシック"/>
              <a:ea typeface="BIZ UDゴシック"/>
            </a:endParaRPr>
          </a:p>
        </p:txBody>
      </p:sp>
      <p:grpSp>
        <p:nvGrpSpPr>
          <p:cNvPr id="1167" name="グループ 130"/>
          <p:cNvGrpSpPr/>
          <p:nvPr/>
        </p:nvGrpSpPr>
        <p:grpSpPr>
          <a:xfrm>
            <a:off x="350354" y="1662900"/>
            <a:ext cx="4346732" cy="630600"/>
            <a:chOff x="289189" y="1152000"/>
            <a:chExt cx="4346732" cy="630600"/>
          </a:xfrm>
        </p:grpSpPr>
        <p:pic>
          <p:nvPicPr>
            <p:cNvPr id="1168" name="図 209"/>
            <p:cNvPicPr>
              <a:picLocks noChangeAspect="1"/>
            </p:cNvPicPr>
            <p:nvPr/>
          </p:nvPicPr>
          <p:blipFill>
            <a:blip r:embed="rId1"/>
            <a:stretch>
              <a:fillRect/>
            </a:stretch>
          </p:blipFill>
          <p:spPr>
            <a:xfrm>
              <a:off x="331641" y="1208056"/>
              <a:ext cx="385469" cy="385469"/>
            </a:xfrm>
            <a:prstGeom prst="rect">
              <a:avLst/>
            </a:prstGeom>
          </p:spPr>
        </p:pic>
        <p:sp>
          <p:nvSpPr>
            <p:cNvPr id="1169" name="図形 225"/>
            <p:cNvSpPr/>
            <p:nvPr/>
          </p:nvSpPr>
          <p:spPr>
            <a:xfrm>
              <a:off x="289189" y="1152000"/>
              <a:ext cx="4346732" cy="630600"/>
            </a:xfrm>
            <a:prstGeom prst="roundRect">
              <a:avLst/>
            </a:prstGeom>
            <a:noFill/>
            <a:ln w="222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grpSp>
        <p:nvGrpSpPr>
          <p:cNvPr id="1170" name="グループ 133"/>
          <p:cNvGrpSpPr/>
          <p:nvPr/>
        </p:nvGrpSpPr>
        <p:grpSpPr>
          <a:xfrm>
            <a:off x="354525" y="2510400"/>
            <a:ext cx="4346732" cy="630600"/>
            <a:chOff x="289189" y="1152000"/>
            <a:chExt cx="4346732" cy="630600"/>
          </a:xfrm>
        </p:grpSpPr>
        <p:sp>
          <p:nvSpPr>
            <p:cNvPr id="1171" name="図形 225"/>
            <p:cNvSpPr/>
            <p:nvPr/>
          </p:nvSpPr>
          <p:spPr>
            <a:xfrm>
              <a:off x="289189" y="1152000"/>
              <a:ext cx="4346732" cy="630600"/>
            </a:xfrm>
            <a:prstGeom prst="roundRect">
              <a:avLst/>
            </a:prstGeom>
            <a:noFill/>
            <a:ln w="222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grpSp>
        <p:nvGrpSpPr>
          <p:cNvPr id="1172" name="グループ 135"/>
          <p:cNvGrpSpPr/>
          <p:nvPr/>
        </p:nvGrpSpPr>
        <p:grpSpPr>
          <a:xfrm>
            <a:off x="4926268" y="2502525"/>
            <a:ext cx="4346732" cy="630600"/>
            <a:chOff x="289189" y="1152000"/>
            <a:chExt cx="4346732" cy="630600"/>
          </a:xfrm>
        </p:grpSpPr>
        <p:sp>
          <p:nvSpPr>
            <p:cNvPr id="1173" name="図形 225"/>
            <p:cNvSpPr/>
            <p:nvPr/>
          </p:nvSpPr>
          <p:spPr>
            <a:xfrm>
              <a:off x="289189" y="1152000"/>
              <a:ext cx="4346732" cy="630600"/>
            </a:xfrm>
            <a:prstGeom prst="roundRect">
              <a:avLst/>
            </a:prstGeom>
            <a:noFill/>
            <a:ln w="222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grpSp>
        <p:nvGrpSpPr>
          <p:cNvPr id="1174" name="グループ 137"/>
          <p:cNvGrpSpPr/>
          <p:nvPr/>
        </p:nvGrpSpPr>
        <p:grpSpPr>
          <a:xfrm>
            <a:off x="4924425" y="1662900"/>
            <a:ext cx="4346732" cy="630600"/>
            <a:chOff x="289189" y="1152000"/>
            <a:chExt cx="4346732" cy="630600"/>
          </a:xfrm>
        </p:grpSpPr>
        <p:sp>
          <p:nvSpPr>
            <p:cNvPr id="1175" name="図形 225"/>
            <p:cNvSpPr/>
            <p:nvPr/>
          </p:nvSpPr>
          <p:spPr>
            <a:xfrm>
              <a:off x="289189" y="1152000"/>
              <a:ext cx="4346732" cy="630600"/>
            </a:xfrm>
            <a:prstGeom prst="roundRect">
              <a:avLst/>
            </a:prstGeom>
            <a:noFill/>
            <a:ln w="222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sp>
        <p:nvSpPr>
          <p:cNvPr id="1176" name="四角形 139"/>
          <p:cNvSpPr/>
          <p:nvPr/>
        </p:nvSpPr>
        <p:spPr>
          <a:xfrm>
            <a:off x="635819" y="1705560"/>
            <a:ext cx="4029181" cy="57144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600">
                <a:solidFill>
                  <a:schemeClr val="tx1"/>
                </a:solidFill>
                <a:latin typeface="BIZ UDゴシック"/>
                <a:ea typeface="BIZ UDゴシック"/>
              </a:rPr>
              <a:t>基本機能(電話・カメラ・メール)を使うことができる</a:t>
            </a:r>
            <a:endParaRPr lang="ja-JP" altLang="en-US" sz="1600">
              <a:solidFill>
                <a:schemeClr val="tx1"/>
              </a:solidFill>
              <a:latin typeface="BIZ UDゴシック"/>
              <a:ea typeface="BIZ UDゴシック"/>
            </a:endParaRPr>
          </a:p>
        </p:txBody>
      </p:sp>
      <p:sp>
        <p:nvSpPr>
          <p:cNvPr id="1177" name="四角形 140"/>
          <p:cNvSpPr/>
          <p:nvPr/>
        </p:nvSpPr>
        <p:spPr>
          <a:xfrm>
            <a:off x="634046" y="2519925"/>
            <a:ext cx="4067086" cy="57144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600">
                <a:solidFill>
                  <a:schemeClr val="tx1"/>
                </a:solidFill>
                <a:latin typeface="BIZ UDゴシック"/>
                <a:ea typeface="BIZ UDゴシック"/>
              </a:rPr>
              <a:t>普段からLINEで家族や知人と連絡している</a:t>
            </a:r>
            <a:endParaRPr lang="ja-JP" altLang="en-US" sz="1600">
              <a:solidFill>
                <a:schemeClr val="tx1"/>
              </a:solidFill>
              <a:latin typeface="BIZ UDゴシック"/>
              <a:ea typeface="BIZ UDゴシック"/>
            </a:endParaRPr>
          </a:p>
        </p:txBody>
      </p:sp>
      <p:sp>
        <p:nvSpPr>
          <p:cNvPr id="1178" name="四角形 141"/>
          <p:cNvSpPr/>
          <p:nvPr/>
        </p:nvSpPr>
        <p:spPr>
          <a:xfrm>
            <a:off x="5246331" y="2512050"/>
            <a:ext cx="4170669" cy="57144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600">
                <a:solidFill>
                  <a:schemeClr val="tx1"/>
                </a:solidFill>
                <a:latin typeface="BIZ UDゴシック"/>
                <a:ea typeface="BIZ UDゴシック"/>
              </a:rPr>
              <a:t>インターネットで検索し、調べることが</a:t>
            </a:r>
            <a:br>
              <a:rPr lang="ja-JP" altLang="en-US" sz="1600">
                <a:solidFill>
                  <a:schemeClr val="tx1"/>
                </a:solidFill>
                <a:latin typeface="BIZ UDゴシック"/>
                <a:ea typeface="BIZ UDゴシック"/>
              </a:rPr>
            </a:br>
            <a:r>
              <a:rPr lang="ja-JP" altLang="en-US" sz="1600">
                <a:solidFill>
                  <a:schemeClr val="tx1"/>
                </a:solidFill>
                <a:latin typeface="BIZ UDゴシック"/>
                <a:ea typeface="BIZ UDゴシック"/>
              </a:rPr>
              <a:t>できる</a:t>
            </a:r>
            <a:endParaRPr lang="ja-JP" altLang="en-US" sz="1600">
              <a:solidFill>
                <a:schemeClr val="tx1"/>
              </a:solidFill>
              <a:latin typeface="BIZ UDゴシック"/>
              <a:ea typeface="BIZ UDゴシック"/>
            </a:endParaRPr>
          </a:p>
        </p:txBody>
      </p:sp>
      <p:sp>
        <p:nvSpPr>
          <p:cNvPr id="1179" name="テキスト 142"/>
          <p:cNvSpPr txBox="1"/>
          <p:nvPr/>
        </p:nvSpPr>
        <p:spPr>
          <a:xfrm>
            <a:off x="5288949" y="1749916"/>
            <a:ext cx="3806923" cy="583883"/>
          </a:xfrm>
          <a:prstGeom prst="rect">
            <a:avLst/>
          </a:prstGeom>
        </p:spPr>
        <p:txBody>
          <a:bodyPr wrap="square">
            <a:spAutoFit/>
          </a:bodyPr>
          <a:p>
            <a:pPr>
              <a:defRPr lang="ja-JP" altLang="en-US"/>
            </a:pPr>
            <a:r>
              <a:rPr lang="ja-JP" altLang="en-US" sz="1600">
                <a:solidFill>
                  <a:schemeClr val="tx1"/>
                </a:solidFill>
                <a:latin typeface="BIZ UDゴシック"/>
                <a:ea typeface="BIZ UDゴシック"/>
              </a:rPr>
              <a:t>備え付けのアプリ(地図、天気予報</a:t>
            </a:r>
            <a:r>
              <a:rPr lang="ja-JP" altLang="en-US" sz="1600">
                <a:solidFill>
                  <a:schemeClr val="tx1"/>
                </a:solidFill>
                <a:latin typeface="BIZ UDゴシック"/>
                <a:ea typeface="BIZ UDゴシック"/>
              </a:rPr>
              <a:t>等</a:t>
            </a:r>
            <a:r>
              <a:rPr lang="ja-JP" altLang="en-US" sz="1600">
                <a:solidFill>
                  <a:schemeClr val="tx1"/>
                </a:solidFill>
                <a:latin typeface="BIZ UDゴシック"/>
                <a:ea typeface="BIZ UDゴシック"/>
              </a:rPr>
              <a:t>)</a:t>
            </a:r>
            <a:r>
              <a:rPr lang="ja-JP" altLang="en-US" sz="1600">
                <a:solidFill>
                  <a:schemeClr val="tx1"/>
                </a:solidFill>
                <a:latin typeface="BIZ UDゴシック"/>
                <a:ea typeface="BIZ UDゴシック"/>
              </a:rPr>
              <a:t>を利用することができる</a:t>
            </a:r>
            <a:endParaRPr lang="ja-JP" altLang="en-US" sz="1600"/>
          </a:p>
        </p:txBody>
      </p:sp>
      <p:sp>
        <p:nvSpPr>
          <p:cNvPr id="1180" name="四角形 143"/>
          <p:cNvSpPr/>
          <p:nvPr/>
        </p:nvSpPr>
        <p:spPr>
          <a:xfrm>
            <a:off x="675300" y="4312930"/>
            <a:ext cx="4170669" cy="57144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600">
                <a:solidFill>
                  <a:schemeClr val="tx1"/>
                </a:solidFill>
                <a:latin typeface="BIZ UDゴシック"/>
                <a:ea typeface="BIZ UDゴシック"/>
              </a:rPr>
              <a:t>メール、電話、カメラなど基本操作を教える</a:t>
            </a:r>
            <a:r>
              <a:rPr lang="ja-JP" altLang="en-US" sz="1600">
                <a:solidFill>
                  <a:schemeClr val="tx1"/>
                </a:solidFill>
                <a:latin typeface="BIZ UDゴシック"/>
                <a:ea typeface="BIZ UDゴシック"/>
              </a:rPr>
              <a:t>ことができる</a:t>
            </a:r>
            <a:endParaRPr lang="ja-JP" altLang="en-US" sz="1400">
              <a:solidFill>
                <a:schemeClr val="tx1"/>
              </a:solidFill>
              <a:latin typeface="BIZ UDゴシック"/>
              <a:ea typeface="BIZ UDゴシック"/>
            </a:endParaRPr>
          </a:p>
        </p:txBody>
      </p:sp>
      <p:sp>
        <p:nvSpPr>
          <p:cNvPr id="1181" name="図形 144"/>
          <p:cNvSpPr/>
          <p:nvPr/>
        </p:nvSpPr>
        <p:spPr>
          <a:xfrm>
            <a:off x="3945000" y="3267266"/>
            <a:ext cx="1600844" cy="665734"/>
          </a:xfrm>
          <a:prstGeom prst="downArrow">
            <a:avLst/>
          </a:prstGeom>
          <a:gradFill>
            <a:gsLst>
              <a:gs pos="0">
                <a:srgbClr val="0070C0"/>
              </a:gs>
              <a:gs pos="100000">
                <a:srgbClr val="FFFFFF"/>
              </a:gs>
            </a:gsLst>
            <a:path path="circle">
              <a:fillToRect l="100000" b="100000"/>
            </a:path>
            <a:tileRect t="-100000" r="-100000"/>
          </a:gradFill>
          <a:ln w="12700" cap="flat" cmpd="sng" algn="ctr">
            <a:noFill/>
            <a:prstDash val="solid"/>
            <a:miter lim="800000"/>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82" name="四角形 146"/>
          <p:cNvSpPr/>
          <p:nvPr/>
        </p:nvSpPr>
        <p:spPr>
          <a:xfrm>
            <a:off x="679168" y="5287149"/>
            <a:ext cx="4151401" cy="80751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600">
                <a:solidFill>
                  <a:schemeClr val="tx1"/>
                </a:solidFill>
                <a:latin typeface="BIZ UDゴシック"/>
                <a:ea typeface="BIZ UDゴシック"/>
              </a:rPr>
              <a:t>LINEを初心者が扱う上で、躓きやすい</a:t>
            </a:r>
            <a:br>
              <a:rPr lang="ja-JP" altLang="en-US" sz="1600">
                <a:solidFill>
                  <a:schemeClr val="tx1"/>
                </a:solidFill>
                <a:latin typeface="BIZ UDゴシック"/>
                <a:ea typeface="BIZ UDゴシック"/>
              </a:rPr>
            </a:br>
            <a:r>
              <a:rPr lang="ja-JP" altLang="en-US" sz="1600">
                <a:solidFill>
                  <a:schemeClr val="tx1"/>
                </a:solidFill>
                <a:latin typeface="BIZ UDゴシック"/>
                <a:ea typeface="BIZ UDゴシック"/>
              </a:rPr>
              <a:t>ポイントを教えることができる。</a:t>
            </a:r>
            <a:endParaRPr lang="ja-JP" altLang="en-US" sz="1500" b="0">
              <a:solidFill>
                <a:schemeClr val="tx1"/>
              </a:solidFill>
              <a:latin typeface="BIZ UDゴシック"/>
              <a:ea typeface="BIZ UDゴシック"/>
            </a:endParaRPr>
          </a:p>
          <a:p>
            <a:pPr algn="l">
              <a:defRPr lang="ja-JP" altLang="en-US"/>
            </a:pPr>
            <a:r>
              <a:rPr lang="ja-JP" altLang="en-US" sz="1500">
                <a:solidFill>
                  <a:schemeClr val="tx1"/>
                </a:solidFill>
                <a:latin typeface="BIZ UDゴシック"/>
                <a:ea typeface="BIZ UDゴシック"/>
              </a:rPr>
              <a:t>(インストール､各種設定､</a:t>
            </a:r>
            <a:r>
              <a:rPr lang="ja-JP" altLang="en-US" sz="1500">
                <a:solidFill>
                  <a:schemeClr val="tx1"/>
                </a:solidFill>
                <a:latin typeface="BIZ UDゴシック"/>
                <a:ea typeface="BIZ UDゴシック"/>
              </a:rPr>
              <a:t>グループの作成</a:t>
            </a:r>
            <a:r>
              <a:rPr lang="ja-JP" altLang="en-US" sz="1500">
                <a:solidFill>
                  <a:schemeClr val="tx1"/>
                </a:solidFill>
                <a:latin typeface="BIZ UDゴシック"/>
                <a:ea typeface="BIZ UDゴシック"/>
              </a:rPr>
              <a:t>等)</a:t>
            </a:r>
            <a:endParaRPr lang="ja-JP" altLang="en-US" sz="1600">
              <a:solidFill>
                <a:schemeClr val="tx1"/>
              </a:solidFill>
              <a:latin typeface="BIZ UDゴシック"/>
              <a:ea typeface="BIZ UDゴシック"/>
            </a:endParaRPr>
          </a:p>
        </p:txBody>
      </p:sp>
      <p:sp>
        <p:nvSpPr>
          <p:cNvPr id="1183" name="四角形 148"/>
          <p:cNvSpPr/>
          <p:nvPr/>
        </p:nvSpPr>
        <p:spPr>
          <a:xfrm>
            <a:off x="5246331" y="4296794"/>
            <a:ext cx="4170669" cy="57144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sz="1400">
              <a:solidFill>
                <a:schemeClr val="tx1"/>
              </a:solidFill>
              <a:latin typeface="BIZ UDゴシック"/>
              <a:ea typeface="BIZ UDゴシック"/>
            </a:endParaRPr>
          </a:p>
        </p:txBody>
      </p:sp>
      <p:sp>
        <p:nvSpPr>
          <p:cNvPr id="1184" name="図形 149"/>
          <p:cNvSpPr/>
          <p:nvPr/>
        </p:nvSpPr>
        <p:spPr>
          <a:xfrm>
            <a:off x="4921385" y="4147486"/>
            <a:ext cx="4346732" cy="902328"/>
          </a:xfrm>
          <a:prstGeom prst="roundRect">
            <a:avLst/>
          </a:prstGeom>
          <a:noFill/>
          <a:ln w="222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85" name="四角形 150"/>
          <p:cNvSpPr/>
          <p:nvPr/>
        </p:nvSpPr>
        <p:spPr>
          <a:xfrm>
            <a:off x="5246331" y="5411980"/>
            <a:ext cx="4170669" cy="57144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sz="1400">
              <a:solidFill>
                <a:schemeClr val="tx1"/>
              </a:solidFill>
              <a:latin typeface="BIZ UDゴシック"/>
              <a:ea typeface="BIZ UDゴシック"/>
            </a:endParaRPr>
          </a:p>
        </p:txBody>
      </p:sp>
      <p:sp>
        <p:nvSpPr>
          <p:cNvPr id="1186" name="図形 151"/>
          <p:cNvSpPr/>
          <p:nvPr/>
        </p:nvSpPr>
        <p:spPr>
          <a:xfrm>
            <a:off x="4921385" y="5262672"/>
            <a:ext cx="4346732" cy="902328"/>
          </a:xfrm>
          <a:prstGeom prst="roundRect">
            <a:avLst/>
          </a:prstGeom>
          <a:noFill/>
          <a:ln w="222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87" name="四角形 152"/>
          <p:cNvSpPr/>
          <p:nvPr/>
        </p:nvSpPr>
        <p:spPr>
          <a:xfrm>
            <a:off x="5241000" y="4302657"/>
            <a:ext cx="4170669" cy="57144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600">
                <a:solidFill>
                  <a:schemeClr val="tx1"/>
                </a:solidFill>
                <a:latin typeface="BIZ UDゴシック"/>
                <a:ea typeface="BIZ UDゴシック"/>
              </a:rPr>
              <a:t>必要なアプリを新規でダウンロードし、</a:t>
            </a:r>
            <a:r>
              <a:rPr lang="ja-JP" altLang="en-US" sz="1600">
                <a:solidFill>
                  <a:schemeClr val="tx1"/>
                </a:solidFill>
                <a:latin typeface="BIZ UDゴシック"/>
                <a:ea typeface="BIZ UDゴシック"/>
              </a:rPr>
              <a:t>スマホに追加できる</a:t>
            </a:r>
            <a:endParaRPr lang="ja-JP" altLang="en-US" sz="1400">
              <a:solidFill>
                <a:schemeClr val="tx1"/>
              </a:solidFill>
              <a:latin typeface="BIZ UDゴシック"/>
              <a:ea typeface="BIZ UDゴシック"/>
            </a:endParaRPr>
          </a:p>
        </p:txBody>
      </p:sp>
      <p:sp>
        <p:nvSpPr>
          <p:cNvPr id="1188" name="四角形 153"/>
          <p:cNvSpPr/>
          <p:nvPr/>
        </p:nvSpPr>
        <p:spPr>
          <a:xfrm>
            <a:off x="5246331" y="5397147"/>
            <a:ext cx="4170669" cy="57144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600">
                <a:solidFill>
                  <a:schemeClr val="tx1"/>
                </a:solidFill>
                <a:latin typeface="BIZ UDゴシック"/>
                <a:ea typeface="BIZ UDゴシック"/>
              </a:rPr>
              <a:t>インターネット上でトラブルが発</a:t>
            </a:r>
            <a:r>
              <a:rPr lang="ja-JP" altLang="en-US" sz="1600">
                <a:solidFill>
                  <a:schemeClr val="tx1"/>
                </a:solidFill>
                <a:latin typeface="BIZ UDゴシック"/>
                <a:ea typeface="BIZ UDゴシック"/>
              </a:rPr>
              <a:t>生したときに、正しく対処できる</a:t>
            </a:r>
            <a:endParaRPr lang="ja-JP" altLang="en-US" sz="1400">
              <a:solidFill>
                <a:schemeClr val="tx1"/>
              </a:solidFill>
              <a:latin typeface="BIZ UDゴシック"/>
              <a:ea typeface="BIZ UDゴシック"/>
            </a:endParaRPr>
          </a:p>
        </p:txBody>
      </p:sp>
      <p:pic>
        <p:nvPicPr>
          <p:cNvPr id="1189" name="図 155"/>
          <p:cNvPicPr>
            <a:picLocks noChangeAspect="1"/>
          </p:cNvPicPr>
          <p:nvPr/>
        </p:nvPicPr>
        <p:blipFill>
          <a:blip r:embed="rId1"/>
          <a:stretch>
            <a:fillRect/>
          </a:stretch>
        </p:blipFill>
        <p:spPr>
          <a:xfrm>
            <a:off x="392806" y="1718956"/>
            <a:ext cx="385469" cy="385469"/>
          </a:xfrm>
          <a:prstGeom prst="rect">
            <a:avLst/>
          </a:prstGeom>
        </p:spPr>
      </p:pic>
      <p:pic>
        <p:nvPicPr>
          <p:cNvPr id="1190" name="図 156"/>
          <p:cNvPicPr>
            <a:picLocks noChangeAspect="1"/>
          </p:cNvPicPr>
          <p:nvPr/>
        </p:nvPicPr>
        <p:blipFill>
          <a:blip r:embed="rId1"/>
          <a:stretch>
            <a:fillRect/>
          </a:stretch>
        </p:blipFill>
        <p:spPr>
          <a:xfrm>
            <a:off x="392806" y="2584050"/>
            <a:ext cx="385469" cy="385469"/>
          </a:xfrm>
          <a:prstGeom prst="rect">
            <a:avLst/>
          </a:prstGeom>
        </p:spPr>
      </p:pic>
      <p:pic>
        <p:nvPicPr>
          <p:cNvPr id="1191" name="図 157"/>
          <p:cNvPicPr>
            <a:picLocks noChangeAspect="1"/>
          </p:cNvPicPr>
          <p:nvPr/>
        </p:nvPicPr>
        <p:blipFill>
          <a:blip r:embed="rId1"/>
          <a:stretch>
            <a:fillRect/>
          </a:stretch>
        </p:blipFill>
        <p:spPr>
          <a:xfrm>
            <a:off x="4999531" y="2584050"/>
            <a:ext cx="385469" cy="385469"/>
          </a:xfrm>
          <a:prstGeom prst="rect">
            <a:avLst/>
          </a:prstGeom>
        </p:spPr>
      </p:pic>
      <p:pic>
        <p:nvPicPr>
          <p:cNvPr id="1192" name="図 158"/>
          <p:cNvPicPr>
            <a:picLocks noChangeAspect="1"/>
          </p:cNvPicPr>
          <p:nvPr/>
        </p:nvPicPr>
        <p:blipFill>
          <a:blip r:embed="rId1"/>
          <a:stretch>
            <a:fillRect/>
          </a:stretch>
        </p:blipFill>
        <p:spPr>
          <a:xfrm>
            <a:off x="5005950" y="1773000"/>
            <a:ext cx="385469" cy="385469"/>
          </a:xfrm>
          <a:prstGeom prst="rect">
            <a:avLst/>
          </a:prstGeom>
        </p:spPr>
      </p:pic>
      <p:pic>
        <p:nvPicPr>
          <p:cNvPr id="1193" name="図 159"/>
          <p:cNvPicPr>
            <a:picLocks noChangeAspect="1"/>
          </p:cNvPicPr>
          <p:nvPr/>
        </p:nvPicPr>
        <p:blipFill>
          <a:blip r:embed="rId1"/>
          <a:stretch>
            <a:fillRect/>
          </a:stretch>
        </p:blipFill>
        <p:spPr>
          <a:xfrm>
            <a:off x="4999531" y="4383822"/>
            <a:ext cx="385469" cy="385469"/>
          </a:xfrm>
          <a:prstGeom prst="rect">
            <a:avLst/>
          </a:prstGeom>
        </p:spPr>
      </p:pic>
      <p:pic>
        <p:nvPicPr>
          <p:cNvPr id="1194" name="図 160"/>
          <p:cNvPicPr>
            <a:picLocks noChangeAspect="1"/>
          </p:cNvPicPr>
          <p:nvPr/>
        </p:nvPicPr>
        <p:blipFill>
          <a:blip r:embed="rId1"/>
          <a:stretch>
            <a:fillRect/>
          </a:stretch>
        </p:blipFill>
        <p:spPr>
          <a:xfrm>
            <a:off x="4999531" y="5463822"/>
            <a:ext cx="385469" cy="385469"/>
          </a:xfrm>
          <a:prstGeom prst="rect">
            <a:avLst/>
          </a:prstGeom>
        </p:spPr>
      </p:pic>
      <p:pic>
        <p:nvPicPr>
          <p:cNvPr id="1195" name="図 161"/>
          <p:cNvPicPr>
            <a:picLocks noChangeAspect="1"/>
          </p:cNvPicPr>
          <p:nvPr/>
        </p:nvPicPr>
        <p:blipFill>
          <a:blip r:embed="rId1"/>
          <a:stretch>
            <a:fillRect/>
          </a:stretch>
        </p:blipFill>
        <p:spPr>
          <a:xfrm>
            <a:off x="417000" y="4358353"/>
            <a:ext cx="385469" cy="385469"/>
          </a:xfrm>
          <a:prstGeom prst="rect">
            <a:avLst/>
          </a:prstGeom>
        </p:spPr>
      </p:pic>
      <p:pic>
        <p:nvPicPr>
          <p:cNvPr id="1196" name="図 162"/>
          <p:cNvPicPr>
            <a:picLocks noChangeAspect="1"/>
          </p:cNvPicPr>
          <p:nvPr/>
        </p:nvPicPr>
        <p:blipFill>
          <a:blip r:embed="rId1"/>
          <a:stretch>
            <a:fillRect/>
          </a:stretch>
        </p:blipFill>
        <p:spPr>
          <a:xfrm>
            <a:off x="417000" y="5463822"/>
            <a:ext cx="385469" cy="3854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99" name="テキスト 284"/>
          <p:cNvSpPr txBox="1"/>
          <p:nvPr/>
        </p:nvSpPr>
        <p:spPr>
          <a:xfrm>
            <a:off x="-15000" y="117000"/>
            <a:ext cx="9908692" cy="460772"/>
          </a:xfrm>
          <a:prstGeom prst="rect">
            <a:avLst/>
          </a:prstGeom>
        </p:spPr>
        <p:txBody>
          <a:bodyPr vertOverflow="overflow" horzOverflow="overflow" wrap="square">
            <a:spAutoFit/>
          </a:bodyPr>
          <a:p>
            <a:pPr algn="ctr"/>
            <a:r>
              <a:rPr lang="ja-JP" altLang="en-US" sz="2400" b="1">
                <a:solidFill>
                  <a:schemeClr val="bg1"/>
                </a:solidFill>
                <a:latin typeface="メイリオ"/>
              </a:rPr>
              <a:t>ふじのくにデジタルサポーター育成事業</a:t>
            </a:r>
          </a:p>
        </p:txBody>
      </p:sp>
      <p:sp>
        <p:nvSpPr>
          <p:cNvPr id="1200" name="テキスト ボックス 286"/>
          <p:cNvSpPr txBox="1"/>
          <p:nvPr/>
        </p:nvSpPr>
        <p:spPr>
          <a:xfrm>
            <a:off x="-13193" y="660988"/>
            <a:ext cx="8059655" cy="399217"/>
          </a:xfrm>
          <a:prstGeom prst="rect">
            <a:avLst/>
          </a:prstGeom>
          <a:noFill/>
        </p:spPr>
        <p:txBody>
          <a:bodyPr wrap="square" rtlCol="0">
            <a:spAutoFit/>
          </a:bodyPr>
          <a:lstStyle/>
          <a:p>
            <a:r>
              <a:rPr kumimoji="1" lang="ja-JP" altLang="en-US" sz="2000" b="1" dirty="0">
                <a:solidFill>
                  <a:schemeClr val="tx1"/>
                </a:solidFill>
                <a:latin typeface="メイリオ" panose="020B0604030504040204" pitchFamily="50" charset="-128"/>
                <a:ea typeface="メイリオ" panose="020B0604030504040204" pitchFamily="50" charset="-128"/>
              </a:rPr>
              <a:t>	講習内容</a:t>
            </a:r>
            <a:endParaRPr sz="2000">
              <a:solidFill>
                <a:schemeClr val="tx1"/>
              </a:solidFill>
            </a:endParaRPr>
          </a:p>
        </p:txBody>
      </p:sp>
      <p:cxnSp>
        <p:nvCxnSpPr>
          <p:cNvPr id="1201" name="直線コネクタ 296"/>
          <p:cNvCxnSpPr>
            <a:cxnSpLocks/>
          </p:cNvCxnSpPr>
          <p:nvPr/>
        </p:nvCxnSpPr>
        <p:spPr>
          <a:xfrm flipV="1">
            <a:off x="342566" y="980190"/>
            <a:ext cx="8066434" cy="22443"/>
          </a:xfrm>
          <a:prstGeom prst="straightConnector1">
            <a:avLst/>
          </a:prstGeom>
          <a:ln w="38100"/>
        </p:spPr>
        <p:style>
          <a:lnRef idx="1">
            <a:schemeClr val="accent1"/>
          </a:lnRef>
          <a:fillRef idx="0">
            <a:schemeClr val="accent1"/>
          </a:fillRef>
          <a:effectRef idx="0">
            <a:schemeClr val="accent1"/>
          </a:effectRef>
          <a:fontRef idx="minor">
            <a:schemeClr val="tx1"/>
          </a:fontRef>
        </p:style>
      </p:cxnSp>
      <p:graphicFrame>
        <p:nvGraphicFramePr>
          <p:cNvPr id="1202" name="四角形 207"/>
          <p:cNvGraphicFramePr>
            <a:graphicFrameLocks noGrp="1"/>
          </p:cNvGraphicFramePr>
          <p:nvPr/>
        </p:nvGraphicFramePr>
        <p:xfrm>
          <a:off x="417000" y="1125000"/>
          <a:ext cx="9215999" cy="5518810"/>
        </p:xfrm>
        <a:graphic>
          <a:graphicData uri="http://schemas.openxmlformats.org/drawingml/2006/table">
            <a:tbl>
              <a:tblPr firstRow="1" bandRow="1">
                <a:tableStyleId>{5C22544A-7EE6-4342-B048-85BDC9FD1C3A}</a:tableStyleId>
              </a:tblPr>
              <a:tblGrid>
                <a:gridCol w="2202374"/>
                <a:gridCol w="5366145"/>
                <a:gridCol w="1012722"/>
                <a:gridCol w="634758"/>
              </a:tblGrid>
              <a:tr h="649822">
                <a:tc>
                  <a:txBody>
                    <a:bodyPr/>
                    <a:lstStyle/>
                    <a:p>
                      <a:pPr algn="ctr"/>
                      <a:r>
                        <a:rPr lang="ja-JP" altLang="en-US" sz="1600"/>
                        <a:t>テーマ</a:t>
                      </a:r>
                      <a:endParaRPr sz="1600"/>
                    </a:p>
                  </a:txBody>
                  <a:tcPr anchor="ctr"/>
                </a:tc>
                <a:tc>
                  <a:txBody>
                    <a:bodyPr/>
                    <a:lstStyle/>
                    <a:p>
                      <a:pPr algn="ctr"/>
                      <a:r>
                        <a:rPr lang="ja-JP" altLang="en-US" sz="1600"/>
                        <a:t>内容</a:t>
                      </a:r>
                      <a:endParaRPr lang="ja-JP" altLang="en-US" sz="1600"/>
                    </a:p>
                  </a:txBody>
                  <a:tcPr anchor="ctr"/>
                </a:tc>
                <a:tc>
                  <a:txBody>
                    <a:bodyPr/>
                    <a:lstStyle/>
                    <a:p>
                      <a:pPr algn="ctr"/>
                      <a:r>
                        <a:rPr lang="ja-JP" altLang="en-US" sz="1600"/>
                        <a:t>時間</a:t>
                      </a:r>
                      <a:endParaRPr lang="ja-JP" altLang="en-US" sz="1600"/>
                    </a:p>
                    <a:p>
                      <a:pPr algn="ctr"/>
                      <a:r>
                        <a:rPr lang="ja-JP" altLang="en-US" sz="1600"/>
                        <a:t>(目安)</a:t>
                      </a:r>
                      <a:endParaRPr lang="ja-JP" altLang="en-US" sz="1600"/>
                    </a:p>
                  </a:txBody>
                  <a:tcPr anchor="ctr"/>
                </a:tc>
                <a:tc>
                  <a:txBody>
                    <a:bodyPr/>
                    <a:lstStyle/>
                    <a:p>
                      <a:pPr algn="ctr"/>
                      <a:r>
                        <a:rPr lang="ja-JP" altLang="en-US" sz="1600"/>
                        <a:t>必須</a:t>
                      </a:r>
                      <a:endParaRPr lang="ja-JP" altLang="en-US" sz="1600"/>
                    </a:p>
                  </a:txBody>
                  <a:tcPr anchor="ctr"/>
                </a:tc>
                <a:extLst>
                  <a:ext uri="{0D108BD9-81ED-4DB2-BD59-A6C34878D82A}"/>
                </a:extLst>
              </a:tr>
              <a:tr h="718056">
                <a:tc>
                  <a:txBody>
                    <a:bodyPr/>
                    <a:lstStyle/>
                    <a:p>
                      <a:pPr algn="ctr"/>
                      <a:r>
                        <a:rPr kumimoji="1" lang="ja-JP" altLang="en-US" sz="1600" b="1" u="none" dirty="0">
                          <a:latin typeface="BIZ UDゴシック"/>
                          <a:ea typeface="BIZ UDゴシック"/>
                        </a:rPr>
                        <a:t>事業概要</a:t>
                      </a:r>
                      <a:endParaRPr kumimoji="1" lang="ja-JP" altLang="en-US" sz="1600" b="1" u="none" dirty="0">
                        <a:latin typeface="BIZ UDゴシック"/>
                        <a:ea typeface="BIZ UDゴシック"/>
                      </a:endParaRPr>
                    </a:p>
                  </a:txBody>
                  <a:tcPr anchor="ctr"/>
                </a:tc>
                <a:tc>
                  <a:txBody>
                    <a:bodyPr/>
                    <a:lstStyle/>
                    <a:p>
                      <a:pPr marL="180000" algn="l"/>
                      <a:r>
                        <a:rPr lang="ja-JP" altLang="en-US" sz="1400" b="0" u="none">
                          <a:solidFill>
                            <a:schemeClr val="tx1"/>
                          </a:solidFill>
                          <a:latin typeface="BIZ UDゴシック"/>
                          <a:ea typeface="BIZ UDゴシック"/>
                        </a:rPr>
                        <a:t>【事業概要】</a:t>
                      </a:r>
                      <a:endParaRPr lang="ja-JP" altLang="en-US" sz="1400" b="0" u="none">
                        <a:solidFill>
                          <a:schemeClr val="tx1"/>
                        </a:solidFill>
                        <a:latin typeface="BIZ UDゴシック"/>
                        <a:ea typeface="BIZ UDゴシック"/>
                      </a:endParaRPr>
                    </a:p>
                    <a:p>
                      <a:pPr marL="180000" algn="l"/>
                      <a:r>
                        <a:rPr lang="ja-JP" altLang="en-US" sz="1400" b="0" u="none">
                          <a:solidFill>
                            <a:schemeClr val="tx1"/>
                          </a:solidFill>
                          <a:latin typeface="BIZ UDゴシック"/>
                          <a:ea typeface="BIZ UDゴシック"/>
                        </a:rPr>
                        <a:t>　・</a:t>
                      </a:r>
                      <a:r>
                        <a:rPr lang="ja-JP" altLang="en-US" sz="1400" b="0" u="none">
                          <a:solidFill>
                            <a:schemeClr val="tx1"/>
                          </a:solidFill>
                          <a:latin typeface="BIZ UDゴシック"/>
                          <a:ea typeface="BIZ UDゴシック"/>
                        </a:rPr>
                        <a:t>デジタルサポーター制度の意義</a:t>
                      </a:r>
                      <a:endParaRPr lang="ja-JP" altLang="en-US" sz="1400" b="0" u="none">
                        <a:solidFill>
                          <a:schemeClr val="tx1"/>
                        </a:solidFill>
                        <a:latin typeface="BIZ UDゴシック"/>
                        <a:ea typeface="BIZ UDゴシック"/>
                      </a:endParaRPr>
                    </a:p>
                  </a:txBody>
                  <a:tcPr marL="91440" marR="91440" marT="45720" marB="45720" vert="horz" anchor="ctr" anchorCtr="0"/>
                </a:tc>
                <a:tc>
                  <a:txBody>
                    <a:bodyPr/>
                    <a:lstStyle/>
                    <a:p>
                      <a:pPr algn="ctr"/>
                      <a:r>
                        <a:rPr lang="ja-JP" altLang="en-US" sz="1400" b="0" u="none">
                          <a:solidFill>
                            <a:schemeClr val="tx1"/>
                          </a:solidFill>
                          <a:latin typeface="BIZ UDゴシック"/>
                          <a:ea typeface="BIZ UDゴシック"/>
                        </a:rPr>
                        <a:t>5分</a:t>
                      </a:r>
                      <a:endParaRPr lang="ja-JP" altLang="en-US" sz="1400" b="0" u="none">
                        <a:solidFill>
                          <a:schemeClr val="tx1"/>
                        </a:solidFill>
                        <a:latin typeface="BIZ UDゴシック"/>
                        <a:ea typeface="BIZ UDゴシック"/>
                      </a:endParaRPr>
                    </a:p>
                  </a:txBody>
                  <a:tcPr anchor="ctr"/>
                </a:tc>
                <a:tc>
                  <a:txBody>
                    <a:bodyPr/>
                    <a:lstStyle/>
                    <a:p>
                      <a:pPr algn="ctr"/>
                      <a:r>
                        <a:rPr lang="ja-JP" altLang="en-US" sz="1400" b="0" u="none">
                          <a:solidFill>
                            <a:schemeClr val="tx1"/>
                          </a:solidFill>
                          <a:latin typeface="BIZ UDゴシック"/>
                          <a:ea typeface="BIZ UDゴシック"/>
                        </a:rPr>
                        <a:t>○</a:t>
                      </a:r>
                      <a:endParaRPr lang="ja-JP" altLang="en-US" sz="1400" b="0" u="none">
                        <a:solidFill>
                          <a:schemeClr val="tx1"/>
                        </a:solidFill>
                        <a:latin typeface="BIZ UDゴシック"/>
                        <a:ea typeface="BIZ UDゴシック"/>
                      </a:endParaRPr>
                    </a:p>
                  </a:txBody>
                  <a:tcPr anchor="ctr"/>
                </a:tc>
                <a:extLst>
                  <a:ext uri="{0D108BD9-81ED-4DB2-BD59-A6C34878D82A}"/>
                </a:extLst>
              </a:tr>
              <a:tr h="2477896">
                <a:tc>
                  <a:txBody>
                    <a:bodyPr/>
                    <a:lstStyle/>
                    <a:p>
                      <a:pPr algn="ctr"/>
                      <a:r>
                        <a:rPr kumimoji="1" lang="ja-JP" altLang="en-US" sz="1600" b="1" u="none" dirty="0">
                          <a:latin typeface="BIZ UDゴシック"/>
                          <a:ea typeface="BIZ UDゴシック"/>
                        </a:rPr>
                        <a:t>基本講座</a:t>
                      </a:r>
                      <a:endParaRPr kumimoji="1" lang="ja-JP" altLang="en-US" sz="1600" b="1" u="none" dirty="0">
                        <a:latin typeface="BIZ UDゴシック"/>
                        <a:ea typeface="BIZ UDゴシック"/>
                      </a:endParaRPr>
                    </a:p>
                  </a:txBody>
                  <a:tcPr anchor="ctr"/>
                </a:tc>
                <a:tc>
                  <a:txBody>
                    <a:bodyPr/>
                    <a:lstStyle/>
                    <a:p>
                      <a:pPr marL="180000" algn="l">
                        <a:lnSpc>
                          <a:spcPct val="100000"/>
                        </a:lnSpc>
                        <a:spcBef>
                          <a:spcPts val="0"/>
                        </a:spcBef>
                        <a:spcAft>
                          <a:spcPts val="0"/>
                        </a:spcAft>
                      </a:pPr>
                      <a:r>
                        <a:rPr kumimoji="1" lang="ja-JP" altLang="en-US" sz="1400" b="0" u="none" dirty="0">
                          <a:solidFill>
                            <a:schemeClr val="tx1"/>
                          </a:solidFill>
                          <a:latin typeface="BIZ UDゴシック"/>
                          <a:ea typeface="BIZ UDゴシック"/>
                        </a:rPr>
                        <a:t>【基本機能】</a:t>
                      </a:r>
                      <a:endParaRPr kumimoji="1" lang="ja-JP" altLang="en-US" sz="1400" b="0" u="none" dirty="0">
                        <a:solidFill>
                          <a:schemeClr val="tx1"/>
                        </a:solidFill>
                        <a:latin typeface="BIZ UDゴシック"/>
                        <a:ea typeface="BIZ UDゴシック"/>
                      </a:endParaRPr>
                    </a:p>
                    <a:p>
                      <a:pPr marL="180000" algn="l">
                        <a:lnSpc>
                          <a:spcPct val="100000"/>
                        </a:lnSpc>
                        <a:spcBef>
                          <a:spcPts val="0"/>
                        </a:spcBef>
                        <a:spcAft>
                          <a:spcPts val="0"/>
                        </a:spcAft>
                      </a:pPr>
                      <a:r>
                        <a:rPr kumimoji="1" lang="ja-JP" altLang="en-US" sz="1400" b="0" u="none" dirty="0">
                          <a:solidFill>
                            <a:schemeClr val="tx1"/>
                          </a:solidFill>
                          <a:latin typeface="BIZ UDゴシック"/>
                          <a:ea typeface="BIZ UDゴシック"/>
                        </a:rPr>
                        <a:t>　・機種(OS)による基本操作(電話・メール・カメ</a:t>
                      </a:r>
                      <a:r>
                        <a:rPr kumimoji="1" lang="ja-JP" altLang="en-US" sz="1400" b="0" u="none" dirty="0">
                          <a:solidFill>
                            <a:schemeClr val="tx1"/>
                          </a:solidFill>
                          <a:latin typeface="BIZ UDゴシック"/>
                          <a:ea typeface="BIZ UDゴシック"/>
                        </a:rPr>
                        <a:t>ラ)の違い等</a:t>
                      </a:r>
                      <a:endParaRPr kumimoji="1" lang="ja-JP" altLang="en-US" sz="1400" b="0" u="none" dirty="0">
                        <a:solidFill>
                          <a:schemeClr val="tx1"/>
                        </a:solidFill>
                        <a:latin typeface="BIZ UDゴシック"/>
                        <a:ea typeface="BIZ UDゴシック"/>
                      </a:endParaRPr>
                    </a:p>
                    <a:p>
                      <a:pPr marL="180000" algn="l">
                        <a:lnSpc>
                          <a:spcPct val="100000"/>
                        </a:lnSpc>
                        <a:spcBef>
                          <a:spcPts val="0"/>
                        </a:spcBef>
                        <a:spcAft>
                          <a:spcPts val="0"/>
                        </a:spcAft>
                      </a:pPr>
                      <a:r>
                        <a:rPr kumimoji="1" lang="ja-JP" altLang="en-US" sz="1400" b="0" u="none" dirty="0">
                          <a:solidFill>
                            <a:schemeClr val="tx1"/>
                          </a:solidFill>
                          <a:latin typeface="BIZ UDゴシック"/>
                          <a:ea typeface="BIZ UDゴシック"/>
                        </a:rPr>
                        <a:t>【</a:t>
                      </a:r>
                      <a:r>
                        <a:rPr kumimoji="1" lang="ja-JP" altLang="en-US" sz="1400" b="0" u="none" dirty="0">
                          <a:solidFill>
                            <a:schemeClr val="tx1"/>
                          </a:solidFill>
                          <a:latin typeface="BIZ UDゴシック"/>
                          <a:ea typeface="BIZ UDゴシック"/>
                        </a:rPr>
                        <a:t>LINEを初心者が使用する上での注意点</a:t>
                      </a:r>
                      <a:r>
                        <a:rPr kumimoji="1" lang="ja-JP" altLang="en-US" sz="1400" b="0" u="none" dirty="0">
                          <a:solidFill>
                            <a:schemeClr val="tx1"/>
                          </a:solidFill>
                          <a:latin typeface="BIZ UDゴシック"/>
                          <a:ea typeface="BIZ UDゴシック"/>
                        </a:rPr>
                        <a:t>】</a:t>
                      </a:r>
                      <a:endParaRPr kumimoji="1" lang="ja-JP" altLang="en-US" sz="1400" b="0" u="none" dirty="0">
                        <a:solidFill>
                          <a:schemeClr val="tx1"/>
                        </a:solidFill>
                        <a:latin typeface="BIZ UDゴシック"/>
                        <a:ea typeface="BIZ UDゴシック"/>
                      </a:endParaRPr>
                    </a:p>
                    <a:p>
                      <a:pPr marL="180000" algn="l">
                        <a:lnSpc>
                          <a:spcPct val="100000"/>
                        </a:lnSpc>
                        <a:spcBef>
                          <a:spcPts val="0"/>
                        </a:spcBef>
                        <a:spcAft>
                          <a:spcPts val="0"/>
                        </a:spcAft>
                      </a:pPr>
                      <a:r>
                        <a:rPr kumimoji="1" lang="ja-JP" altLang="en-US" sz="1400" b="0" u="none" dirty="0">
                          <a:solidFill>
                            <a:schemeClr val="tx1"/>
                          </a:solidFill>
                          <a:latin typeface="BIZ UDゴシック"/>
                          <a:ea typeface="BIZ UDゴシック"/>
                        </a:rPr>
                        <a:t>　・初期設定(インストール)</a:t>
                      </a:r>
                      <a:endParaRPr kumimoji="1" lang="ja-JP" altLang="en-US" sz="1400" b="0" u="none" dirty="0">
                        <a:solidFill>
                          <a:schemeClr val="tx1"/>
                        </a:solidFill>
                        <a:latin typeface="BIZ UDゴシック"/>
                        <a:ea typeface="BIZ UDゴシック"/>
                      </a:endParaRPr>
                    </a:p>
                    <a:p>
                      <a:pPr marL="180000" algn="l">
                        <a:lnSpc>
                          <a:spcPct val="100000"/>
                        </a:lnSpc>
                        <a:spcBef>
                          <a:spcPts val="0"/>
                        </a:spcBef>
                        <a:spcAft>
                          <a:spcPts val="0"/>
                        </a:spcAft>
                      </a:pPr>
                      <a:r>
                        <a:rPr kumimoji="1" lang="ja-JP" altLang="en-US" sz="1400" b="0" u="none" dirty="0">
                          <a:solidFill>
                            <a:schemeClr val="tx1"/>
                          </a:solidFill>
                          <a:latin typeface="BIZ UDゴシック"/>
                          <a:ea typeface="BIZ UDゴシック"/>
                        </a:rPr>
                        <a:t>　・友人追加、グループ作成</a:t>
                      </a:r>
                      <a:endParaRPr kumimoji="1" lang="ja-JP" altLang="en-US" sz="1400" b="0" u="none" dirty="0">
                        <a:solidFill>
                          <a:schemeClr val="tx1"/>
                        </a:solidFill>
                        <a:latin typeface="BIZ UDゴシック"/>
                        <a:ea typeface="BIZ UDゴシック"/>
                      </a:endParaRPr>
                    </a:p>
                    <a:p>
                      <a:pPr marL="180000" algn="l">
                        <a:lnSpc>
                          <a:spcPct val="100000"/>
                        </a:lnSpc>
                        <a:spcBef>
                          <a:spcPts val="0"/>
                        </a:spcBef>
                        <a:spcAft>
                          <a:spcPts val="0"/>
                        </a:spcAft>
                      </a:pPr>
                      <a:r>
                        <a:rPr kumimoji="1" lang="ja-JP" altLang="en-US" sz="1400" b="0" u="none" dirty="0">
                          <a:solidFill>
                            <a:schemeClr val="tx1"/>
                          </a:solidFill>
                          <a:latin typeface="BIZ UDゴシック"/>
                          <a:ea typeface="BIZ UDゴシック"/>
                        </a:rPr>
                        <a:t>　</a:t>
                      </a:r>
                      <a:r>
                        <a:rPr kumimoji="1" lang="ja-JP" altLang="en-US" sz="1400" b="0" u="none" dirty="0">
                          <a:solidFill>
                            <a:schemeClr val="tx1"/>
                          </a:solidFill>
                          <a:latin typeface="BIZ UDゴシック"/>
                          <a:ea typeface="BIZ UDゴシック"/>
                        </a:rPr>
                        <a:t>・友人の自動追加設定など</a:t>
                      </a:r>
                      <a:endParaRPr kumimoji="1" lang="ja-JP" altLang="en-US" sz="1400" b="0" u="none" dirty="0">
                        <a:solidFill>
                          <a:schemeClr val="tx1"/>
                        </a:solidFill>
                        <a:latin typeface="BIZ UDゴシック"/>
                        <a:ea typeface="BIZ UDゴシック"/>
                      </a:endParaRPr>
                    </a:p>
                    <a:p>
                      <a:pPr marL="180000" algn="l">
                        <a:lnSpc>
                          <a:spcPct val="100000"/>
                        </a:lnSpc>
                        <a:spcBef>
                          <a:spcPts val="0"/>
                        </a:spcBef>
                        <a:spcAft>
                          <a:spcPts val="0"/>
                        </a:spcAft>
                      </a:pPr>
                      <a:r>
                        <a:rPr kumimoji="1" lang="ja-JP" altLang="en-US" sz="1400" b="0" u="none" dirty="0">
                          <a:solidFill>
                            <a:schemeClr val="tx1"/>
                          </a:solidFill>
                          <a:latin typeface="BIZ UDゴシック"/>
                          <a:ea typeface="BIZ UDゴシック"/>
                        </a:rPr>
                        <a:t>【アプリケーション】</a:t>
                      </a:r>
                      <a:endParaRPr kumimoji="1" lang="ja-JP" altLang="en-US" sz="1400" b="0" u="none" dirty="0">
                        <a:solidFill>
                          <a:schemeClr val="tx1"/>
                        </a:solidFill>
                        <a:latin typeface="BIZ UDゴシック"/>
                        <a:ea typeface="BIZ UDゴシック"/>
                      </a:endParaRPr>
                    </a:p>
                    <a:p>
                      <a:pPr marL="180000" algn="l">
                        <a:lnSpc>
                          <a:spcPct val="100000"/>
                        </a:lnSpc>
                        <a:spcBef>
                          <a:spcPts val="0"/>
                        </a:spcBef>
                        <a:spcAft>
                          <a:spcPts val="0"/>
                        </a:spcAft>
                      </a:pPr>
                      <a:r>
                        <a:rPr kumimoji="1" lang="ja-JP" altLang="en-US" sz="1400" b="0" u="none" dirty="0">
                          <a:solidFill>
                            <a:schemeClr val="tx1"/>
                          </a:solidFill>
                          <a:latin typeface="BIZ UDゴシック"/>
                          <a:ea typeface="BIZ UDゴシック"/>
                        </a:rPr>
                        <a:t>　・任意のアプリケーションをスマートフォンに追加する</a:t>
                      </a:r>
                      <a:endParaRPr kumimoji="1" lang="ja-JP" altLang="en-US" sz="1400" b="0" u="none" dirty="0">
                        <a:solidFill>
                          <a:schemeClr val="tx1"/>
                        </a:solidFill>
                        <a:latin typeface="BIZ UDゴシック"/>
                        <a:ea typeface="BIZ UDゴシック"/>
                      </a:endParaRPr>
                    </a:p>
                    <a:p>
                      <a:pPr marL="180000" algn="l">
                        <a:lnSpc>
                          <a:spcPct val="100000"/>
                        </a:lnSpc>
                        <a:spcBef>
                          <a:spcPts val="0"/>
                        </a:spcBef>
                        <a:spcAft>
                          <a:spcPts val="0"/>
                        </a:spcAft>
                      </a:pPr>
                      <a:r>
                        <a:rPr kumimoji="1" lang="ja-JP" altLang="en-US" sz="1400" b="0" u="none" dirty="0">
                          <a:solidFill>
                            <a:schemeClr val="tx1"/>
                          </a:solidFill>
                          <a:latin typeface="BIZ UDゴシック"/>
                          <a:ea typeface="BIZ UDゴシック"/>
                        </a:rPr>
                        <a:t>【安全なインターネットの利用】</a:t>
                      </a:r>
                      <a:endParaRPr kumimoji="1" lang="ja-JP" altLang="en-US" sz="1400" b="0" u="none" dirty="0">
                        <a:solidFill>
                          <a:schemeClr val="tx1"/>
                        </a:solidFill>
                        <a:latin typeface="BIZ UDゴシック"/>
                        <a:ea typeface="BIZ UDゴシック"/>
                      </a:endParaRPr>
                    </a:p>
                    <a:p>
                      <a:pPr marL="180000" algn="l">
                        <a:lnSpc>
                          <a:spcPct val="100000"/>
                        </a:lnSpc>
                        <a:spcBef>
                          <a:spcPts val="0"/>
                        </a:spcBef>
                        <a:spcAft>
                          <a:spcPts val="0"/>
                        </a:spcAft>
                      </a:pPr>
                      <a:r>
                        <a:rPr kumimoji="1" lang="ja-JP" altLang="en-US" sz="1400" b="0" u="none" dirty="0">
                          <a:solidFill>
                            <a:schemeClr val="tx1"/>
                          </a:solidFill>
                          <a:latin typeface="BIZ UDゴシック"/>
                          <a:ea typeface="BIZ UDゴシック"/>
                        </a:rPr>
                        <a:t>　・詐欺広告、ワンクリック詐欺、迷惑メールへの対処</a:t>
                      </a:r>
                      <a:endParaRPr kumimoji="1" lang="ja-JP" altLang="en-US" sz="1400" b="0" u="none" dirty="0">
                        <a:solidFill>
                          <a:schemeClr val="tx1"/>
                        </a:solidFill>
                        <a:latin typeface="BIZ UDゴシック"/>
                        <a:ea typeface="BIZ UDゴシック"/>
                      </a:endParaRPr>
                    </a:p>
                  </a:txBody>
                  <a:tcPr marL="91440" marR="91440" marT="45720" marB="45720" vert="horz" anchor="ctr" anchorCtr="0"/>
                </a:tc>
                <a:tc>
                  <a:txBody>
                    <a:bodyPr/>
                    <a:lstStyle/>
                    <a:p>
                      <a:pPr algn="ctr"/>
                      <a:r>
                        <a:rPr kumimoji="1" lang="ja-JP" altLang="en-US" sz="1400" b="0" u="none" dirty="0">
                          <a:solidFill>
                            <a:schemeClr val="tx1"/>
                          </a:solidFill>
                          <a:latin typeface="BIZ UDゴシック"/>
                          <a:ea typeface="BIZ UDゴシック"/>
                        </a:rPr>
                        <a:t>85分</a:t>
                      </a:r>
                      <a:endParaRPr kumimoji="1" lang="ja-JP" altLang="en-US" sz="1400" b="0" u="none" dirty="0">
                        <a:solidFill>
                          <a:schemeClr val="tx1"/>
                        </a:solidFill>
                        <a:latin typeface="BIZ UDゴシック"/>
                        <a:ea typeface="BIZ UDゴシック"/>
                      </a:endParaRPr>
                    </a:p>
                  </a:txBody>
                  <a:tcPr anchor="ctr"/>
                </a:tc>
                <a:tc>
                  <a:txBody>
                    <a:bodyPr/>
                    <a:lstStyle/>
                    <a:p>
                      <a:pPr algn="ctr"/>
                      <a:r>
                        <a:rPr lang="ja-JP" altLang="en-US" sz="1400" b="0" u="none">
                          <a:solidFill>
                            <a:schemeClr val="tx1"/>
                          </a:solidFill>
                          <a:latin typeface="BIZ UDゴシック"/>
                          <a:ea typeface="BIZ UDゴシック"/>
                        </a:rPr>
                        <a:t>○</a:t>
                      </a:r>
                      <a:endParaRPr kumimoji="1" lang="ja-JP" altLang="en-US" sz="1400" b="0" u="none" dirty="0">
                        <a:solidFill>
                          <a:schemeClr val="tx1"/>
                        </a:solidFill>
                        <a:latin typeface="BIZ UDゴシック"/>
                        <a:ea typeface="BIZ UDゴシック"/>
                      </a:endParaRPr>
                    </a:p>
                  </a:txBody>
                  <a:tcPr anchor="ctr"/>
                </a:tc>
                <a:extLst>
                  <a:ext uri="{0D108BD9-81ED-4DB2-BD59-A6C34878D82A}"/>
                </a:extLst>
              </a:tr>
              <a:tr h="1112868">
                <a:tc>
                  <a:txBody>
                    <a:bodyPr/>
                    <a:lstStyle/>
                    <a:p>
                      <a:pPr algn="ctr"/>
                      <a:r>
                        <a:rPr kumimoji="1" lang="ja-JP" altLang="en-US" sz="1600" b="1" u="none" dirty="0">
                          <a:latin typeface="BIZ UDゴシック"/>
                          <a:ea typeface="BIZ UDゴシック"/>
                        </a:rPr>
                        <a:t>応用講座</a:t>
                      </a:r>
                      <a:endParaRPr kumimoji="1" lang="ja-JP" altLang="en-US" sz="1600" b="1" u="none" dirty="0">
                        <a:latin typeface="BIZ UDゴシック"/>
                        <a:ea typeface="BIZ UDゴシック"/>
                      </a:endParaRPr>
                    </a:p>
                  </a:txBody>
                  <a:tcPr anchor="ctr"/>
                </a:tc>
                <a:tc>
                  <a:txBody>
                    <a:bodyPr/>
                    <a:lstStyle/>
                    <a:p>
                      <a:pPr marL="180000" algn="l"/>
                      <a:r>
                        <a:rPr kumimoji="1" lang="ja-JP" altLang="en-US" sz="1400" b="0" u="none" dirty="0">
                          <a:solidFill>
                            <a:schemeClr val="tx1"/>
                          </a:solidFill>
                          <a:latin typeface="BIZ UDゴシック"/>
                          <a:ea typeface="BIZ UDゴシック"/>
                        </a:rPr>
                        <a:t>【以下から１科目を選択</a:t>
                      </a:r>
                      <a:r>
                        <a:rPr kumimoji="1" lang="ja-JP" altLang="en-US" sz="1400" b="0" u="none" dirty="0">
                          <a:solidFill>
                            <a:schemeClr val="tx1"/>
                          </a:solidFill>
                          <a:latin typeface="BIZ UDゴシック"/>
                          <a:ea typeface="BIZ UDゴシック"/>
                        </a:rPr>
                        <a:t>】</a:t>
                      </a:r>
                      <a:endParaRPr kumimoji="1" lang="ja-JP" altLang="en-US" sz="1400" b="0" u="none" dirty="0">
                        <a:solidFill>
                          <a:schemeClr val="tx1"/>
                        </a:solidFill>
                        <a:latin typeface="BIZ UDゴシック"/>
                        <a:ea typeface="BIZ UDゴシック"/>
                      </a:endParaRPr>
                    </a:p>
                    <a:p>
                      <a:pPr marL="180000" algn="l"/>
                      <a:r>
                        <a:rPr kumimoji="1" lang="ja-JP" altLang="en-US" sz="1400" b="0" u="none" dirty="0">
                          <a:solidFill>
                            <a:schemeClr val="tx1"/>
                          </a:solidFill>
                          <a:latin typeface="BIZ UDゴシック"/>
                          <a:ea typeface="BIZ UDゴシック"/>
                        </a:rPr>
                        <a:t>　</a:t>
                      </a:r>
                      <a:r>
                        <a:rPr kumimoji="1" lang="ja-JP" altLang="en-US" sz="1400" b="0" u="none" dirty="0">
                          <a:solidFill>
                            <a:schemeClr val="tx1"/>
                          </a:solidFill>
                          <a:latin typeface="BIZ UDゴシック"/>
                          <a:ea typeface="BIZ UDゴシック"/>
                        </a:rPr>
                        <a:t>・サポートスキルの向上</a:t>
                      </a:r>
                      <a:endParaRPr kumimoji="1" lang="ja-JP" altLang="en-US" sz="1400" b="0" u="none" dirty="0">
                        <a:solidFill>
                          <a:schemeClr val="tx1"/>
                        </a:solidFill>
                        <a:latin typeface="BIZ UDゴシック"/>
                        <a:ea typeface="BIZ UDゴシック"/>
                      </a:endParaRPr>
                    </a:p>
                    <a:p>
                      <a:pPr marL="180000" algn="l"/>
                      <a:r>
                        <a:rPr kumimoji="1" lang="ja-JP" altLang="en-US" sz="1400" b="0" u="none" dirty="0">
                          <a:solidFill>
                            <a:schemeClr val="tx1"/>
                          </a:solidFill>
                          <a:latin typeface="BIZ UDゴシック"/>
                          <a:ea typeface="BIZ UDゴシック"/>
                        </a:rPr>
                        <a:t>　・キャッスレス決済について</a:t>
                      </a:r>
                      <a:endParaRPr kumimoji="1" lang="ja-JP" altLang="en-US" sz="1400" b="0" u="none" dirty="0">
                        <a:solidFill>
                          <a:schemeClr val="tx1"/>
                        </a:solidFill>
                        <a:latin typeface="BIZ UDゴシック"/>
                        <a:ea typeface="BIZ UDゴシック"/>
                      </a:endParaRPr>
                    </a:p>
                    <a:p>
                      <a:pPr marL="180000" algn="l"/>
                      <a:r>
                        <a:rPr kumimoji="1" lang="ja-JP" altLang="en-US" sz="1400" b="0" u="none" dirty="0">
                          <a:solidFill>
                            <a:schemeClr val="tx1"/>
                          </a:solidFill>
                          <a:latin typeface="BIZ UDゴシック"/>
                          <a:ea typeface="BIZ UDゴシック"/>
                        </a:rPr>
                        <a:t>　</a:t>
                      </a:r>
                      <a:r>
                        <a:rPr kumimoji="1" lang="ja-JP" altLang="en-US" sz="1400" b="0" u="none" dirty="0">
                          <a:solidFill>
                            <a:schemeClr val="tx1"/>
                          </a:solidFill>
                          <a:latin typeface="BIZ UDゴシック"/>
                          <a:ea typeface="BIZ UDゴシック"/>
                        </a:rPr>
                        <a:t>・コミュニケーションツールの紹介</a:t>
                      </a:r>
                      <a:endParaRPr kumimoji="1" lang="ja-JP" altLang="en-US" sz="1400" b="0" u="none" dirty="0">
                        <a:solidFill>
                          <a:schemeClr val="tx1"/>
                        </a:solidFill>
                        <a:latin typeface="BIZ UDゴシック"/>
                        <a:ea typeface="BIZ UDゴシック"/>
                      </a:endParaRPr>
                    </a:p>
                    <a:p>
                      <a:pPr marL="180000" algn="l"/>
                      <a:r>
                        <a:rPr kumimoji="1" lang="ja-JP" altLang="en-US" sz="1400" b="0" u="none" dirty="0">
                          <a:solidFill>
                            <a:schemeClr val="tx1"/>
                          </a:solidFill>
                          <a:latin typeface="BIZ UDゴシック"/>
                          <a:ea typeface="BIZ UDゴシック"/>
                        </a:rPr>
                        <a:t>　</a:t>
                      </a:r>
                      <a:r>
                        <a:rPr kumimoji="1" lang="ja-JP" altLang="en-US" sz="1400" b="0" u="none" dirty="0">
                          <a:solidFill>
                            <a:srgbClr val="FF0000"/>
                          </a:solidFill>
                          <a:latin typeface="BIZ UDゴシック"/>
                          <a:ea typeface="BIZ UDゴシック"/>
                        </a:rPr>
                        <a:t>・</a:t>
                      </a:r>
                      <a:r>
                        <a:rPr kumimoji="1" lang="ja-JP" altLang="en-US" sz="1400" b="0" u="none" dirty="0">
                          <a:solidFill>
                            <a:srgbClr val="FF0000"/>
                          </a:solidFill>
                          <a:latin typeface="BIZ UDゴシック"/>
                          <a:ea typeface="BIZ UDゴシック"/>
                        </a:rPr>
                        <a:t>障害のある方</a:t>
                      </a:r>
                      <a:r>
                        <a:rPr kumimoji="1" lang="ja-JP" altLang="en-US" sz="1400" b="0" u="sng" dirty="0">
                          <a:solidFill>
                            <a:srgbClr val="FF0000"/>
                          </a:solidFill>
                          <a:latin typeface="BIZ UDゴシック"/>
                          <a:ea typeface="BIZ UDゴシック"/>
                        </a:rPr>
                        <a:t>へのデジタルデバイド支援（R6新規）</a:t>
                      </a:r>
                      <a:endParaRPr kumimoji="1" lang="ja-JP" altLang="en-US" sz="1400" b="0" u="sng" dirty="0">
                        <a:solidFill>
                          <a:srgbClr val="FF0000"/>
                        </a:solidFill>
                        <a:latin typeface="BIZ UDゴシック"/>
                        <a:ea typeface="BIZ UDゴシック"/>
                      </a:endParaRPr>
                    </a:p>
                  </a:txBody>
                  <a:tcPr marL="91440" marR="91440" marT="45720" marB="45720" vert="horz" anchor="ctr" anchorCtr="0"/>
                </a:tc>
                <a:tc>
                  <a:txBody>
                    <a:bodyPr/>
                    <a:lstStyle/>
                    <a:p>
                      <a:pPr algn="ctr"/>
                      <a:r>
                        <a:rPr kumimoji="1" lang="ja-JP" altLang="en-US" sz="1200" b="0" u="none" dirty="0">
                          <a:solidFill>
                            <a:schemeClr val="tx1"/>
                          </a:solidFill>
                          <a:latin typeface="BIZ UDゴシック"/>
                          <a:ea typeface="BIZ UDゴシック"/>
                        </a:rPr>
                        <a:t>60分</a:t>
                      </a:r>
                      <a:endParaRPr kumimoji="1" lang="ja-JP" altLang="en-US" sz="1200" b="0" u="none" dirty="0">
                        <a:solidFill>
                          <a:schemeClr val="tx1"/>
                        </a:solidFill>
                        <a:latin typeface="BIZ UDゴシック"/>
                        <a:ea typeface="BIZ UDゴシック"/>
                      </a:endParaRPr>
                    </a:p>
                  </a:txBody>
                  <a:tcPr anchor="ctr"/>
                </a:tc>
                <a:tc>
                  <a:txBody>
                    <a:bodyPr/>
                    <a:lstStyle/>
                    <a:p>
                      <a:pPr algn="ctr"/>
                      <a:endParaRPr kumimoji="1" lang="ja-JP" altLang="en-US" sz="1200" b="0" u="none" dirty="0">
                        <a:solidFill>
                          <a:schemeClr val="tx1"/>
                        </a:solidFill>
                        <a:latin typeface="BIZ UDゴシック"/>
                        <a:ea typeface="BIZ UDゴシック"/>
                      </a:endParaRPr>
                    </a:p>
                  </a:txBody>
                  <a:tcPr anchor="ctr"/>
                </a:tc>
                <a:extLst>
                  <a:ext uri="{0D108BD9-81ED-4DB2-BD59-A6C34878D82A}"/>
                </a:extLst>
              </a:tr>
              <a:tr h="513356">
                <a:tc>
                  <a:txBody>
                    <a:bodyPr/>
                    <a:lstStyle/>
                    <a:p>
                      <a:pPr algn="ctr"/>
                      <a:endParaRPr kumimoji="1" lang="ja-JP" altLang="en-US" sz="1200" b="1" u="none" dirty="0">
                        <a:latin typeface="BIZ UDゴシック"/>
                        <a:ea typeface="BIZ UDゴシック"/>
                      </a:endParaRPr>
                    </a:p>
                  </a:txBody>
                  <a:tcPr anchor="ctr"/>
                </a:tc>
                <a:tc>
                  <a:txBody>
                    <a:bodyPr/>
                    <a:lstStyle/>
                    <a:p>
                      <a:pPr marL="180000" algn="r"/>
                      <a:r>
                        <a:rPr kumimoji="1" lang="ja-JP" altLang="en-US" sz="1200" b="1" u="none" dirty="0">
                          <a:solidFill>
                            <a:schemeClr val="tx1"/>
                          </a:solidFill>
                          <a:latin typeface="BIZ UDゴシック"/>
                          <a:ea typeface="BIZ UDゴシック"/>
                        </a:rPr>
                        <a:t>計</a:t>
                      </a:r>
                      <a:endParaRPr kumimoji="1" lang="ja-JP" altLang="en-US" sz="1200" b="1" u="none" dirty="0">
                        <a:solidFill>
                          <a:schemeClr val="tx1"/>
                        </a:solidFill>
                        <a:latin typeface="BIZ UDゴシック"/>
                        <a:ea typeface="BIZ UDゴシック"/>
                      </a:endParaRPr>
                    </a:p>
                  </a:txBody>
                  <a:tcPr anchor="ctr"/>
                </a:tc>
                <a:tc>
                  <a:txBody>
                    <a:bodyPr/>
                    <a:lstStyle/>
                    <a:p>
                      <a:pPr algn="ctr"/>
                      <a:r>
                        <a:rPr kumimoji="1" lang="ja-JP" altLang="en-US" sz="1200" b="0" u="none" dirty="0">
                          <a:solidFill>
                            <a:schemeClr val="tx1"/>
                          </a:solidFill>
                          <a:latin typeface="BIZ UDゴシック"/>
                          <a:ea typeface="BIZ UDゴシック"/>
                        </a:rPr>
                        <a:t>150分</a:t>
                      </a:r>
                      <a:endParaRPr kumimoji="1" lang="ja-JP" altLang="en-US" sz="1200" b="0" u="none" dirty="0">
                        <a:solidFill>
                          <a:schemeClr val="tx1"/>
                        </a:solidFill>
                        <a:latin typeface="BIZ UDゴシック"/>
                        <a:ea typeface="BIZ UDゴシック"/>
                      </a:endParaRPr>
                    </a:p>
                    <a:p>
                      <a:pPr algn="ctr"/>
                      <a:r>
                        <a:rPr kumimoji="1" lang="ja-JP" altLang="en-US" sz="1200" b="0" u="none" dirty="0">
                          <a:solidFill>
                            <a:schemeClr val="tx1"/>
                          </a:solidFill>
                          <a:latin typeface="BIZ UDゴシック"/>
                          <a:ea typeface="BIZ UDゴシック"/>
                        </a:rPr>
                        <a:t>(最大</a:t>
                      </a:r>
                      <a:r>
                        <a:rPr kumimoji="1" lang="ja-JP" altLang="en-US" sz="1200" b="0" u="none" dirty="0">
                          <a:solidFill>
                            <a:schemeClr val="tx1"/>
                          </a:solidFill>
                          <a:latin typeface="BIZ UDゴシック"/>
                          <a:ea typeface="BIZ UDゴシック"/>
                        </a:rPr>
                        <a:t>)</a:t>
                      </a:r>
                      <a:endParaRPr kumimoji="1" lang="ja-JP" altLang="en-US" sz="1200" b="0" u="none" dirty="0">
                        <a:solidFill>
                          <a:schemeClr val="tx1"/>
                        </a:solidFill>
                        <a:latin typeface="BIZ UDゴシック"/>
                        <a:ea typeface="BIZ UDゴシック"/>
                      </a:endParaRPr>
                    </a:p>
                  </a:txBody>
                  <a:tcPr anchor="ctr"/>
                </a:tc>
                <a:tc>
                  <a:txBody>
                    <a:bodyPr/>
                    <a:lstStyle/>
                    <a:p>
                      <a:pPr algn="ctr"/>
                      <a:endParaRPr kumimoji="1" lang="ja-JP" altLang="en-US" sz="1200" b="0" u="none" dirty="0">
                        <a:solidFill>
                          <a:schemeClr val="tx1"/>
                        </a:solidFill>
                        <a:latin typeface="BIZ UDゴシック"/>
                        <a:ea typeface="BIZ UDゴシック"/>
                      </a:endParaRPr>
                    </a:p>
                  </a:txBody>
                  <a:tcPr anchor="ctr"/>
                </a:tc>
                <a:extLst>
                  <a:ext uri="{0D108BD9-81ED-4DB2-BD59-A6C34878D82A}"/>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05" name="テキスト 284"/>
          <p:cNvSpPr txBox="1"/>
          <p:nvPr/>
        </p:nvSpPr>
        <p:spPr>
          <a:xfrm>
            <a:off x="-15000" y="117000"/>
            <a:ext cx="9908692" cy="460772"/>
          </a:xfrm>
          <a:prstGeom prst="rect">
            <a:avLst/>
          </a:prstGeom>
        </p:spPr>
        <p:txBody>
          <a:bodyPr vertOverflow="overflow" horzOverflow="overflow" wrap="square">
            <a:spAutoFit/>
          </a:bodyPr>
          <a:p>
            <a:pPr algn="ctr"/>
            <a:r>
              <a:rPr lang="ja-JP" altLang="en-US" sz="2400" b="1">
                <a:solidFill>
                  <a:schemeClr val="bg1"/>
                </a:solidFill>
                <a:latin typeface="メイリオ"/>
              </a:rPr>
              <a:t>ふじのくにデジタルサポーター育成事業</a:t>
            </a:r>
          </a:p>
        </p:txBody>
      </p:sp>
      <p:sp>
        <p:nvSpPr>
          <p:cNvPr id="1206" name="テキスト ボックス 286"/>
          <p:cNvSpPr txBox="1"/>
          <p:nvPr/>
        </p:nvSpPr>
        <p:spPr>
          <a:xfrm>
            <a:off x="-13193" y="660988"/>
            <a:ext cx="8059655" cy="399217"/>
          </a:xfrm>
          <a:prstGeom prst="rect">
            <a:avLst/>
          </a:prstGeom>
          <a:noFill/>
        </p:spPr>
        <p:txBody>
          <a:bodyPr wrap="square" rtlCol="0">
            <a:spAutoFit/>
          </a:bodyPr>
          <a:lstStyle/>
          <a:p>
            <a:r>
              <a:rPr kumimoji="1" lang="ja-JP" altLang="en-US" sz="2000" b="1" dirty="0">
                <a:solidFill>
                  <a:schemeClr val="tx1"/>
                </a:solidFill>
                <a:latin typeface="メイリオ" panose="020B0604030504040204" pitchFamily="50" charset="-128"/>
                <a:ea typeface="メイリオ" panose="020B0604030504040204" pitchFamily="50" charset="-128"/>
              </a:rPr>
              <a:t>	受講の段取り</a:t>
            </a:r>
            <a:endParaRPr sz="2000">
              <a:solidFill>
                <a:schemeClr val="tx1"/>
              </a:solidFill>
            </a:endParaRPr>
          </a:p>
        </p:txBody>
      </p:sp>
      <p:cxnSp>
        <p:nvCxnSpPr>
          <p:cNvPr id="1207" name="直線コネクタ 296"/>
          <p:cNvCxnSpPr>
            <a:cxnSpLocks/>
          </p:cNvCxnSpPr>
          <p:nvPr/>
        </p:nvCxnSpPr>
        <p:spPr>
          <a:xfrm flipV="1">
            <a:off x="342566" y="980190"/>
            <a:ext cx="8066434" cy="22443"/>
          </a:xfrm>
          <a:prstGeom prst="straightConnector1">
            <a:avLst/>
          </a:prstGeom>
          <a:ln w="38100"/>
        </p:spPr>
        <p:style>
          <a:lnRef idx="1">
            <a:schemeClr val="accent1"/>
          </a:lnRef>
          <a:fillRef idx="0">
            <a:schemeClr val="accent1"/>
          </a:fillRef>
          <a:effectRef idx="0">
            <a:schemeClr val="accent1"/>
          </a:effectRef>
          <a:fontRef idx="minor">
            <a:schemeClr val="tx1"/>
          </a:fontRef>
        </p:style>
      </p:cxnSp>
      <p:graphicFrame>
        <p:nvGraphicFramePr>
          <p:cNvPr id="1208" name="四角形 218"/>
          <p:cNvGraphicFramePr>
            <a:graphicFrameLocks noGrp="1"/>
          </p:cNvGraphicFramePr>
          <p:nvPr/>
        </p:nvGraphicFramePr>
        <p:xfrm>
          <a:off x="460374" y="1125000"/>
          <a:ext cx="9028625" cy="5031057"/>
        </p:xfrm>
        <a:graphic>
          <a:graphicData uri="http://schemas.openxmlformats.org/drawingml/2006/table">
            <a:tbl>
              <a:tblPr firstRow="1" bandRow="1">
                <a:tableStyleId>{5C22544A-7EE6-4342-B048-85BDC9FD1C3A}</a:tableStyleId>
              </a:tblPr>
              <a:tblGrid>
                <a:gridCol w="1352965"/>
                <a:gridCol w="1798223"/>
                <a:gridCol w="1770062"/>
                <a:gridCol w="4107375"/>
              </a:tblGrid>
              <a:tr h="596958">
                <a:tc>
                  <a:txBody>
                    <a:bodyPr/>
                    <a:lstStyle/>
                    <a:p>
                      <a:pPr algn="ctr"/>
                      <a:r>
                        <a:rPr lang="ja-JP" altLang="en-US" sz="1800"/>
                        <a:t>内容</a:t>
                      </a:r>
                      <a:endParaRPr sz="1800"/>
                    </a:p>
                  </a:txBody>
                  <a:tcPr anchor="ctr"/>
                </a:tc>
                <a:tc>
                  <a:txBody>
                    <a:bodyPr/>
                    <a:lstStyle/>
                    <a:p>
                      <a:pPr algn="ctr"/>
                      <a:r>
                        <a:rPr lang="ja-JP" altLang="en-US" sz="1800"/>
                        <a:t>県</a:t>
                      </a:r>
                      <a:endParaRPr sz="1800"/>
                    </a:p>
                  </a:txBody>
                  <a:tcPr anchor="ctr"/>
                </a:tc>
                <a:tc>
                  <a:txBody>
                    <a:bodyPr/>
                    <a:lstStyle/>
                    <a:p>
                      <a:pPr algn="ctr"/>
                      <a:r>
                        <a:rPr lang="ja-JP" altLang="en-US" sz="1800"/>
                        <a:t>受講団体</a:t>
                      </a:r>
                      <a:endParaRPr lang="ja-JP" altLang="en-US" sz="1800"/>
                    </a:p>
                  </a:txBody>
                  <a:tcPr anchor="ctr"/>
                </a:tc>
                <a:tc>
                  <a:txBody>
                    <a:bodyPr/>
                    <a:lstStyle/>
                    <a:p>
                      <a:pPr algn="ctr"/>
                      <a:r>
                        <a:rPr lang="ja-JP" altLang="en-US" sz="1800"/>
                        <a:t>備考</a:t>
                      </a:r>
                      <a:endParaRPr lang="ja-JP" altLang="en-US" sz="1800"/>
                    </a:p>
                  </a:txBody>
                  <a:tcPr anchor="ctr"/>
                </a:tc>
                <a:extLst>
                  <a:ext uri="{0D108BD9-81ED-4DB2-BD59-A6C34878D82A}"/>
                </a:extLst>
              </a:tr>
              <a:tr h="813281">
                <a:tc>
                  <a:txBody>
                    <a:bodyPr/>
                    <a:lstStyle/>
                    <a:p>
                      <a:pPr algn="ctr"/>
                      <a:r>
                        <a:rPr kumimoji="1" lang="ja-JP" altLang="en-US" sz="1800" b="1" u="none" dirty="0">
                          <a:latin typeface="BIZ UDゴシック"/>
                          <a:ea typeface="BIZ UDゴシック"/>
                        </a:rPr>
                        <a:t>講師派遣</a:t>
                      </a:r>
                      <a:endParaRPr kumimoji="1" lang="ja-JP" altLang="en-US" sz="1800" b="1" u="none" dirty="0">
                        <a:latin typeface="BIZ UDゴシック"/>
                        <a:ea typeface="BIZ UDゴシック"/>
                      </a:endParaRPr>
                    </a:p>
                  </a:txBody>
                  <a:tcPr anchor="ctr"/>
                </a:tc>
                <a:tc>
                  <a:txBody>
                    <a:bodyPr/>
                    <a:lstStyle/>
                    <a:p>
                      <a:pPr algn="ctr"/>
                      <a:r>
                        <a:rPr lang="ja-JP" altLang="en-US" sz="1800" u="none">
                          <a:solidFill>
                            <a:schemeClr val="tx1"/>
                          </a:solidFill>
                          <a:latin typeface="BIZ UDゴシック"/>
                          <a:ea typeface="BIZ UDゴシック"/>
                        </a:rPr>
                        <a:t>〇</a:t>
                      </a:r>
                      <a:endParaRPr lang="ja-JP" altLang="en-US" sz="1800" u="none">
                        <a:solidFill>
                          <a:schemeClr val="tx1"/>
                        </a:solidFill>
                        <a:latin typeface="BIZ UDゴシック"/>
                        <a:ea typeface="BIZ UDゴシック"/>
                      </a:endParaRPr>
                    </a:p>
                  </a:txBody>
                  <a:tcPr anchor="ctr"/>
                </a:tc>
                <a:tc>
                  <a:txBody>
                    <a:bodyPr/>
                    <a:lstStyle/>
                    <a:p>
                      <a:pPr algn="ctr"/>
                      <a:r>
                        <a:rPr lang="ja-JP" altLang="en-US" sz="1800" u="none">
                          <a:solidFill>
                            <a:schemeClr val="tx1"/>
                          </a:solidFill>
                          <a:latin typeface="BIZ UDゴシック"/>
                          <a:ea typeface="BIZ UDゴシック"/>
                        </a:rPr>
                        <a:t>-</a:t>
                      </a:r>
                      <a:endParaRPr lang="ja-JP" altLang="en-US" sz="1800" u="none">
                        <a:solidFill>
                          <a:schemeClr val="tx1"/>
                        </a:solidFill>
                        <a:latin typeface="BIZ UDゴシック"/>
                        <a:ea typeface="BIZ UDゴシック"/>
                      </a:endParaRPr>
                    </a:p>
                  </a:txBody>
                  <a:tcPr anchor="ctr"/>
                </a:tc>
                <a:tc>
                  <a:txBody>
                    <a:bodyPr/>
                    <a:lstStyle/>
                    <a:p>
                      <a:pPr algn="l"/>
                      <a:r>
                        <a:rPr lang="ja-JP" altLang="en-US" sz="1600" u="none">
                          <a:solidFill>
                            <a:schemeClr val="tx1"/>
                          </a:solidFill>
                          <a:latin typeface="BIZ UDゴシック"/>
                          <a:ea typeface="BIZ UDゴシック"/>
                        </a:rPr>
                        <a:t>県が別途選定した、事業者の講師を派遣</a:t>
                      </a:r>
                      <a:endParaRPr lang="ja-JP" altLang="en-US" sz="1600" u="none">
                        <a:solidFill>
                          <a:schemeClr val="tx1"/>
                        </a:solidFill>
                        <a:latin typeface="BIZ UDゴシック"/>
                        <a:ea typeface="BIZ UDゴシック"/>
                      </a:endParaRPr>
                    </a:p>
                  </a:txBody>
                  <a:tcPr anchor="ctr"/>
                </a:tc>
                <a:extLst>
                  <a:ext uri="{0D108BD9-81ED-4DB2-BD59-A6C34878D82A}"/>
                </a:extLst>
              </a:tr>
              <a:tr h="813281">
                <a:tc>
                  <a:txBody>
                    <a:bodyPr/>
                    <a:lstStyle/>
                    <a:p>
                      <a:pPr algn="ctr"/>
                      <a:r>
                        <a:rPr kumimoji="1" lang="ja-JP" altLang="en-US" sz="1800" b="1" u="none" dirty="0">
                          <a:latin typeface="BIZ UDゴシック"/>
                          <a:ea typeface="BIZ UDゴシック"/>
                        </a:rPr>
                        <a:t>教材</a:t>
                      </a:r>
                      <a:endParaRPr kumimoji="1" lang="ja-JP" altLang="en-US" sz="1800" b="1" u="none" dirty="0">
                        <a:latin typeface="BIZ UDゴシック"/>
                        <a:ea typeface="BIZ UDゴシック"/>
                      </a:endParaRPr>
                    </a:p>
                  </a:txBody>
                  <a:tcPr anchor="ctr"/>
                </a:tc>
                <a:tc>
                  <a:txBody>
                    <a:bodyPr/>
                    <a:lstStyle/>
                    <a:p>
                      <a:pPr algn="ctr"/>
                      <a:r>
                        <a:rPr lang="ja-JP" altLang="en-US" sz="1800" u="none">
                          <a:solidFill>
                            <a:schemeClr val="tx1"/>
                          </a:solidFill>
                          <a:latin typeface="BIZ UDゴシック"/>
                          <a:ea typeface="BIZ UDゴシック"/>
                        </a:rPr>
                        <a:t>〇</a:t>
                      </a:r>
                      <a:endParaRPr kumimoji="1" lang="ja-JP" altLang="en-US" sz="1800" u="none" dirty="0">
                        <a:solidFill>
                          <a:schemeClr val="tx1"/>
                        </a:solidFill>
                        <a:latin typeface="BIZ UDゴシック"/>
                        <a:ea typeface="BIZ UDゴシック"/>
                      </a:endParaRPr>
                    </a:p>
                  </a:txBody>
                  <a:tcPr anchor="ctr"/>
                </a:tc>
                <a:tc>
                  <a:txBody>
                    <a:bodyPr/>
                    <a:lstStyle/>
                    <a:p>
                      <a:pPr algn="ctr"/>
                      <a:r>
                        <a:rPr lang="ja-JP" altLang="en-US" sz="1800" u="none">
                          <a:solidFill>
                            <a:schemeClr val="tx1"/>
                          </a:solidFill>
                          <a:latin typeface="BIZ UDゴシック"/>
                          <a:ea typeface="BIZ UDゴシック"/>
                        </a:rPr>
                        <a:t>-</a:t>
                      </a:r>
                      <a:endParaRPr lang="ja-JP" altLang="en-US" sz="1800" u="none">
                        <a:solidFill>
                          <a:schemeClr val="tx1"/>
                        </a:solidFill>
                        <a:latin typeface="BIZ UDゴシック"/>
                        <a:ea typeface="BIZ UDゴシック"/>
                      </a:endParaRPr>
                    </a:p>
                  </a:txBody>
                  <a:tcPr anchor="ctr"/>
                </a:tc>
                <a:tc>
                  <a:txBody>
                    <a:bodyPr/>
                    <a:lstStyle/>
                    <a:p>
                      <a:pPr algn="l"/>
                      <a:r>
                        <a:rPr lang="ja-JP" altLang="en-US" sz="1600" u="none">
                          <a:solidFill>
                            <a:schemeClr val="tx1"/>
                          </a:solidFill>
                          <a:latin typeface="BIZ UDゴシック"/>
                          <a:ea typeface="BIZ UDゴシック"/>
                        </a:rPr>
                        <a:t>県が提供する教材を使用</a:t>
                      </a:r>
                      <a:endParaRPr lang="ja-JP" altLang="en-US" sz="1600" u="none">
                        <a:solidFill>
                          <a:schemeClr val="tx1"/>
                        </a:solidFill>
                        <a:latin typeface="BIZ UDゴシック"/>
                        <a:ea typeface="BIZ UDゴシック"/>
                      </a:endParaRPr>
                    </a:p>
                  </a:txBody>
                  <a:tcPr anchor="ctr"/>
                </a:tc>
                <a:extLst>
                  <a:ext uri="{0D108BD9-81ED-4DB2-BD59-A6C34878D82A}"/>
                </a:extLst>
              </a:tr>
              <a:tr h="1222492">
                <a:tc>
                  <a:txBody>
                    <a:bodyPr/>
                    <a:lstStyle/>
                    <a:p>
                      <a:pPr algn="ctr"/>
                      <a:r>
                        <a:rPr kumimoji="1" lang="ja-JP" altLang="en-US" sz="1800" b="1" u="none" dirty="0">
                          <a:latin typeface="BIZ UDゴシック"/>
                          <a:ea typeface="BIZ UDゴシック"/>
                        </a:rPr>
                        <a:t>機材</a:t>
                      </a:r>
                      <a:endParaRPr kumimoji="1" lang="ja-JP" altLang="en-US" sz="1800" b="1" u="none" dirty="0">
                        <a:latin typeface="BIZ UDゴシック"/>
                        <a:ea typeface="BIZ UDゴシック"/>
                      </a:endParaRPr>
                    </a:p>
                  </a:txBody>
                  <a:tcPr anchor="ctr"/>
                </a:tc>
                <a:tc>
                  <a:txBody>
                    <a:bodyPr/>
                    <a:lstStyle/>
                    <a:p>
                      <a:pPr algn="ctr"/>
                      <a:r>
                        <a:rPr lang="ja-JP" altLang="en-US" sz="1800" u="none">
                          <a:solidFill>
                            <a:schemeClr val="tx1"/>
                          </a:solidFill>
                          <a:latin typeface="BIZ UDゴシック"/>
                          <a:ea typeface="BIZ UDゴシック"/>
                        </a:rPr>
                        <a:t>〇</a:t>
                      </a:r>
                      <a:endParaRPr kumimoji="1" lang="ja-JP" altLang="en-US" sz="1800" u="none" dirty="0">
                        <a:solidFill>
                          <a:schemeClr val="tx1"/>
                        </a:solidFill>
                        <a:latin typeface="BIZ UDゴシック"/>
                        <a:ea typeface="BIZ UDゴシック"/>
                      </a:endParaRPr>
                    </a:p>
                  </a:txBody>
                  <a:tcPr anchor="ctr"/>
                </a:tc>
                <a:tc>
                  <a:txBody>
                    <a:bodyPr/>
                    <a:lstStyle/>
                    <a:p>
                      <a:pPr algn="ctr"/>
                      <a:r>
                        <a:rPr lang="ja-JP" altLang="en-US" sz="1800" u="none">
                          <a:solidFill>
                            <a:schemeClr val="tx1"/>
                          </a:solidFill>
                          <a:latin typeface="BIZ UDゴシック"/>
                          <a:ea typeface="BIZ UDゴシック"/>
                        </a:rPr>
                        <a:t>-</a:t>
                      </a:r>
                      <a:endParaRPr lang="ja-JP" altLang="en-US" sz="1800" u="none">
                        <a:solidFill>
                          <a:schemeClr val="tx1"/>
                        </a:solidFill>
                        <a:latin typeface="BIZ UDゴシック"/>
                        <a:ea typeface="BIZ UDゴシック"/>
                      </a:endParaRPr>
                    </a:p>
                  </a:txBody>
                  <a:tcPr anchor="ctr"/>
                </a:tc>
                <a:tc>
                  <a:txBody>
                    <a:bodyPr/>
                    <a:lstStyle/>
                    <a:p>
                      <a:pPr algn="l"/>
                      <a:r>
                        <a:rPr lang="ja-JP" altLang="en-US" sz="1600" b="0" u="none">
                          <a:solidFill>
                            <a:schemeClr val="tx1"/>
                          </a:solidFill>
                          <a:latin typeface="BIZ UDゴシック"/>
                          <a:ea typeface="BIZ UDゴシック"/>
                        </a:rPr>
                        <a:t>講習会で使用する機材(スマートフォン等)については、原則、実施事業者が用意したものを使用する。</a:t>
                      </a:r>
                      <a:endParaRPr lang="ja-JP" altLang="en-US" sz="1600" b="1" u="none">
                        <a:solidFill>
                          <a:schemeClr val="tx1"/>
                        </a:solidFill>
                        <a:latin typeface="BIZ UDゴシック"/>
                        <a:ea typeface="BIZ UDゴシック"/>
                      </a:endParaRPr>
                    </a:p>
                  </a:txBody>
                  <a:tcPr anchor="ctr"/>
                </a:tc>
                <a:extLst>
                  <a:ext uri="{0D108BD9-81ED-4DB2-BD59-A6C34878D82A}"/>
                </a:extLst>
              </a:tr>
              <a:tr h="813281">
                <a:tc>
                  <a:txBody>
                    <a:bodyPr/>
                    <a:lstStyle/>
                    <a:p>
                      <a:pPr algn="ctr"/>
                      <a:r>
                        <a:rPr kumimoji="1" lang="ja-JP" altLang="en-US" sz="1800" b="1" u="none" dirty="0">
                          <a:latin typeface="BIZ UDゴシック"/>
                          <a:ea typeface="BIZ UDゴシック"/>
                        </a:rPr>
                        <a:t>受講者</a:t>
                      </a:r>
                      <a:endParaRPr kumimoji="1" lang="ja-JP" altLang="en-US" sz="1800" b="1" u="none" dirty="0">
                        <a:latin typeface="BIZ UDゴシック"/>
                        <a:ea typeface="BIZ UDゴシック"/>
                      </a:endParaRPr>
                    </a:p>
                  </a:txBody>
                  <a:tcPr anchor="ctr"/>
                </a:tc>
                <a:tc>
                  <a:txBody>
                    <a:bodyPr/>
                    <a:lstStyle/>
                    <a:p>
                      <a:pPr algn="ctr"/>
                      <a:r>
                        <a:rPr kumimoji="1" lang="ja-JP" altLang="en-US" sz="1800" u="none" dirty="0">
                          <a:solidFill>
                            <a:schemeClr val="tx1"/>
                          </a:solidFill>
                          <a:latin typeface="BIZ UDゴシック"/>
                          <a:ea typeface="BIZ UDゴシック"/>
                        </a:rPr>
                        <a:t>-</a:t>
                      </a:r>
                      <a:endParaRPr kumimoji="1" lang="ja-JP" altLang="en-US" sz="1800" u="none" dirty="0">
                        <a:solidFill>
                          <a:schemeClr val="tx1"/>
                        </a:solidFill>
                        <a:latin typeface="BIZ UDゴシック"/>
                        <a:ea typeface="BIZ UDゴシック"/>
                      </a:endParaRPr>
                    </a:p>
                  </a:txBody>
                  <a:tcPr anchor="ctr"/>
                </a:tc>
                <a:tc>
                  <a:txBody>
                    <a:bodyPr/>
                    <a:lstStyle/>
                    <a:p>
                      <a:pPr algn="ctr"/>
                      <a:r>
                        <a:rPr lang="ja-JP" altLang="en-US" sz="1800" u="none">
                          <a:solidFill>
                            <a:schemeClr val="tx1"/>
                          </a:solidFill>
                          <a:latin typeface="BIZ UDゴシック"/>
                          <a:ea typeface="BIZ UDゴシック"/>
                        </a:rPr>
                        <a:t>〇</a:t>
                      </a:r>
                      <a:endParaRPr lang="ja-JP" altLang="en-US" sz="1800" u="none">
                        <a:solidFill>
                          <a:schemeClr val="tx1"/>
                        </a:solidFill>
                        <a:latin typeface="BIZ UDゴシック"/>
                        <a:ea typeface="BIZ UDゴシック"/>
                      </a:endParaRPr>
                    </a:p>
                  </a:txBody>
                  <a:tcPr anchor="ctr"/>
                </a:tc>
                <a:tc>
                  <a:txBody>
                    <a:bodyPr/>
                    <a:lstStyle/>
                    <a:p>
                      <a:pPr algn="l"/>
                      <a:r>
                        <a:rPr lang="ja-JP" altLang="en-US" sz="1600" u="none">
                          <a:solidFill>
                            <a:schemeClr val="tx1"/>
                          </a:solidFill>
                          <a:latin typeface="BIZ UDゴシック"/>
                          <a:ea typeface="BIZ UDゴシック"/>
                        </a:rPr>
                        <a:t>受講団体の担当者が、受講者を募集。</a:t>
                      </a:r>
                      <a:endParaRPr lang="ja-JP" altLang="en-US" sz="1600" u="none">
                        <a:solidFill>
                          <a:schemeClr val="tx1"/>
                        </a:solidFill>
                        <a:latin typeface="BIZ UDゴシック"/>
                        <a:ea typeface="BIZ UDゴシック"/>
                      </a:endParaRPr>
                    </a:p>
                  </a:txBody>
                  <a:tcPr anchor="ctr"/>
                </a:tc>
                <a:extLst>
                  <a:ext uri="{0D108BD9-81ED-4DB2-BD59-A6C34878D82A}"/>
                </a:extLst>
              </a:tr>
              <a:tr h="771764">
                <a:tc>
                  <a:txBody>
                    <a:bodyPr/>
                    <a:lstStyle/>
                    <a:p>
                      <a:pPr algn="ctr"/>
                      <a:r>
                        <a:rPr kumimoji="1" lang="ja-JP" altLang="en-US" sz="1800" b="1" u="none" dirty="0">
                          <a:latin typeface="BIZ UDゴシック"/>
                          <a:ea typeface="BIZ UDゴシック"/>
                        </a:rPr>
                        <a:t>会場</a:t>
                      </a:r>
                      <a:endParaRPr kumimoji="1" lang="ja-JP" altLang="en-US" sz="1800" b="1" u="none" dirty="0">
                        <a:latin typeface="BIZ UDゴシック"/>
                        <a:ea typeface="BIZ UDゴシック"/>
                      </a:endParaRPr>
                    </a:p>
                  </a:txBody>
                  <a:tcPr anchor="ctr"/>
                </a:tc>
                <a:tc>
                  <a:txBody>
                    <a:bodyPr/>
                    <a:lstStyle/>
                    <a:p>
                      <a:pPr algn="ctr"/>
                      <a:r>
                        <a:rPr kumimoji="1" lang="ja-JP" altLang="en-US" sz="1800" u="none" dirty="0">
                          <a:solidFill>
                            <a:schemeClr val="tx1"/>
                          </a:solidFill>
                          <a:latin typeface="BIZ UDゴシック"/>
                          <a:ea typeface="BIZ UDゴシック"/>
                        </a:rPr>
                        <a:t>-</a:t>
                      </a:r>
                      <a:endParaRPr kumimoji="1" lang="ja-JP" altLang="en-US" sz="1800" u="none" dirty="0">
                        <a:solidFill>
                          <a:schemeClr val="tx1"/>
                        </a:solidFill>
                        <a:latin typeface="BIZ UDゴシック"/>
                        <a:ea typeface="BIZ UDゴシック"/>
                      </a:endParaRPr>
                    </a:p>
                  </a:txBody>
                  <a:tcPr anchor="ctr"/>
                </a:tc>
                <a:tc>
                  <a:txBody>
                    <a:bodyPr/>
                    <a:lstStyle/>
                    <a:p>
                      <a:pPr algn="ctr"/>
                      <a:r>
                        <a:rPr lang="ja-JP" altLang="en-US" sz="1800" u="none">
                          <a:solidFill>
                            <a:schemeClr val="tx1"/>
                          </a:solidFill>
                          <a:latin typeface="BIZ UDゴシック"/>
                          <a:ea typeface="BIZ UDゴシック"/>
                        </a:rPr>
                        <a:t>〇</a:t>
                      </a:r>
                      <a:endParaRPr lang="ja-JP" altLang="en-US" sz="1800" u="none">
                        <a:solidFill>
                          <a:schemeClr val="tx1"/>
                        </a:solidFill>
                        <a:latin typeface="BIZ UDゴシック"/>
                        <a:ea typeface="BIZ UDゴシック"/>
                      </a:endParaRPr>
                    </a:p>
                  </a:txBody>
                  <a:tcPr anchor="ctr"/>
                </a:tc>
                <a:tc>
                  <a:txBody>
                    <a:bodyPr/>
                    <a:lstStyle/>
                    <a:p>
                      <a:pPr algn="l"/>
                      <a:r>
                        <a:rPr lang="ja-JP" altLang="en-US" sz="1600" u="none">
                          <a:solidFill>
                            <a:schemeClr val="tx1"/>
                          </a:solidFill>
                          <a:latin typeface="BIZ UDゴシック"/>
                          <a:ea typeface="BIZ UDゴシック"/>
                        </a:rPr>
                        <a:t>実施団体が用意した会場を使用</a:t>
                      </a:r>
                      <a:endParaRPr lang="ja-JP" altLang="en-US" sz="1600" u="none">
                        <a:solidFill>
                          <a:schemeClr val="tx1"/>
                        </a:solidFill>
                        <a:latin typeface="BIZ UDゴシック"/>
                        <a:ea typeface="BIZ UDゴシック"/>
                      </a:endParaRPr>
                    </a:p>
                    <a:p>
                      <a:pPr algn="l"/>
                      <a:r>
                        <a:rPr lang="ja-JP" altLang="en-US" sz="1600" u="none">
                          <a:solidFill>
                            <a:schemeClr val="tx1"/>
                          </a:solidFill>
                          <a:latin typeface="BIZ UDゴシック"/>
                          <a:ea typeface="BIZ UDゴシック"/>
                        </a:rPr>
                        <a:t>(一回</a:t>
                      </a:r>
                      <a:r>
                        <a:rPr lang="ja-JP" altLang="en-US" sz="1600" u="none">
                          <a:solidFill>
                            <a:schemeClr val="tx1"/>
                          </a:solidFill>
                          <a:latin typeface="BIZ UDゴシック"/>
                          <a:ea typeface="BIZ UDゴシック"/>
                        </a:rPr>
                        <a:t>当たり</a:t>
                      </a:r>
                      <a:r>
                        <a:rPr lang="ja-JP" altLang="en-US" sz="1600" u="none">
                          <a:solidFill>
                            <a:schemeClr val="tx1"/>
                          </a:solidFill>
                          <a:latin typeface="BIZ UDゴシック"/>
                          <a:ea typeface="BIZ UDゴシック"/>
                        </a:rPr>
                        <a:t>、</a:t>
                      </a:r>
                      <a:r>
                        <a:rPr lang="ja-JP" altLang="en-US" sz="1600" u="none">
                          <a:solidFill>
                            <a:schemeClr val="tx1"/>
                          </a:solidFill>
                          <a:latin typeface="BIZ UDゴシック"/>
                          <a:ea typeface="BIZ UDゴシック"/>
                        </a:rPr>
                        <a:t>最大</a:t>
                      </a:r>
                      <a:r>
                        <a:rPr lang="ja-JP" altLang="en-US" sz="1600" u="none">
                          <a:solidFill>
                            <a:schemeClr val="tx1"/>
                          </a:solidFill>
                          <a:latin typeface="BIZ UDゴシック"/>
                          <a:ea typeface="BIZ UDゴシック"/>
                        </a:rPr>
                        <a:t>2</a:t>
                      </a:r>
                      <a:r>
                        <a:rPr lang="ja-JP" altLang="en-US" sz="1600" u="none">
                          <a:solidFill>
                            <a:schemeClr val="tx1"/>
                          </a:solidFill>
                          <a:latin typeface="BIZ UDゴシック"/>
                          <a:ea typeface="BIZ UDゴシック"/>
                        </a:rPr>
                        <a:t>0</a:t>
                      </a:r>
                      <a:r>
                        <a:rPr lang="ja-JP" altLang="en-US" sz="1600" u="none">
                          <a:solidFill>
                            <a:schemeClr val="tx1"/>
                          </a:solidFill>
                          <a:latin typeface="BIZ UDゴシック"/>
                          <a:ea typeface="BIZ UDゴシック"/>
                        </a:rPr>
                        <a:t>名</a:t>
                      </a:r>
                      <a:r>
                        <a:rPr lang="ja-JP" altLang="en-US" sz="1600" u="none">
                          <a:solidFill>
                            <a:schemeClr val="tx1"/>
                          </a:solidFill>
                          <a:latin typeface="BIZ UDゴシック"/>
                          <a:ea typeface="BIZ UDゴシック"/>
                        </a:rPr>
                        <a:t>程度)</a:t>
                      </a:r>
                      <a:endParaRPr lang="ja-JP" altLang="en-US" sz="1600" u="none">
                        <a:solidFill>
                          <a:schemeClr val="tx1"/>
                        </a:solidFill>
                        <a:latin typeface="BIZ UDゴシック"/>
                        <a:ea typeface="BIZ UDゴシック"/>
                      </a:endParaRPr>
                    </a:p>
                  </a:txBody>
                  <a:tcPr anchor="ctr"/>
                </a:tc>
                <a:extLst>
                  <a:ext uri="{0D108BD9-81ED-4DB2-BD59-A6C34878D82A}"/>
                </a:extLst>
              </a:tr>
            </a:tbl>
          </a:graphicData>
        </a:graphic>
      </p:graphicFrame>
      <p:sp>
        <p:nvSpPr>
          <p:cNvPr id="1209" name="図形 219"/>
          <p:cNvSpPr/>
          <p:nvPr/>
        </p:nvSpPr>
        <p:spPr>
          <a:xfrm>
            <a:off x="458204" y="4572118"/>
            <a:ext cx="9037863" cy="1585287"/>
          </a:xfrm>
          <a:prstGeom prst="roundRect">
            <a:avLst/>
          </a:prstGeom>
          <a:noFill/>
          <a:ln w="28575" cap="flat" cmpd="sng" algn="ctr">
            <a:solidFill>
              <a:srgbClr val="FF0000"/>
            </a:solidFill>
            <a:prstDash val="solid"/>
            <a:round/>
          </a:ln>
          <a:effectLst/>
        </p:spPr>
        <p:txBody>
          <a:bodyPr vertOverflow="overflow" horzOverflow="overflow" wrap="none" tIns="0" bIns="25200" numCol="1" anchor="ctr" anchorCtr="0" compatLnSpc="1"/>
          <a:p>
            <a:pPr marL="0" marR="0" indent="0" algn="ctr" defTabSz="914400" rtl="0" eaLnBrk="1" fontAlgn="base" latinLnBrk="0" hangingPunct="1">
              <a:lnSpc>
                <a:spcPct val="100000"/>
              </a:lnSpc>
              <a:spcBef>
                <a:spcPct val="0"/>
              </a:spcBef>
              <a:spcAft>
                <a:spcPct val="0"/>
              </a:spcAft>
            </a:pPr>
            <a:endParaRPr kumimoji="1" lang="ja-JP" altLang="ja-JP" sz="1600" b="1" i="0" u="none" strike="noStrike" cap="none" normalizeH="0" baseline="0" smtClean="0">
              <a:solidFill>
                <a:schemeClr val="bg1"/>
              </a:solidFill>
              <a:latin typeface="ＭＳ Ｐゴシック" pitchFamily="0" charset="0"/>
              <a:ea typeface="ＭＳ Ｐゴシック" pitchFamily="0"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12" name="テキスト 284"/>
          <p:cNvSpPr txBox="1"/>
          <p:nvPr/>
        </p:nvSpPr>
        <p:spPr>
          <a:xfrm>
            <a:off x="-15000" y="117000"/>
            <a:ext cx="9908692" cy="460772"/>
          </a:xfrm>
          <a:prstGeom prst="rect">
            <a:avLst/>
          </a:prstGeom>
        </p:spPr>
        <p:txBody>
          <a:bodyPr vertOverflow="overflow" horzOverflow="overflow" wrap="square">
            <a:spAutoFit/>
          </a:bodyPr>
          <a:p>
            <a:pPr algn="ctr"/>
            <a:r>
              <a:rPr lang="ja-JP" altLang="en-US" sz="2400" b="1">
                <a:solidFill>
                  <a:schemeClr val="bg1"/>
                </a:solidFill>
                <a:latin typeface="メイリオ"/>
              </a:rPr>
              <a:t>ふじのくにデジタルサポーター育成事業</a:t>
            </a:r>
          </a:p>
        </p:txBody>
      </p:sp>
      <p:sp>
        <p:nvSpPr>
          <p:cNvPr id="1213" name="テキスト ボックス 286"/>
          <p:cNvSpPr txBox="1"/>
          <p:nvPr/>
        </p:nvSpPr>
        <p:spPr>
          <a:xfrm>
            <a:off x="-13193" y="660988"/>
            <a:ext cx="8059655" cy="399217"/>
          </a:xfrm>
          <a:prstGeom prst="rect">
            <a:avLst/>
          </a:prstGeom>
          <a:noFill/>
        </p:spPr>
        <p:txBody>
          <a:bodyPr wrap="square" rtlCol="0">
            <a:spAutoFit/>
          </a:bodyPr>
          <a:lstStyle/>
          <a:p>
            <a:r>
              <a:rPr kumimoji="1" lang="ja-JP" altLang="en-US" sz="2000" b="1" dirty="0">
                <a:solidFill>
                  <a:schemeClr val="tx1"/>
                </a:solidFill>
                <a:latin typeface="メイリオ" panose="020B0604030504040204" pitchFamily="50" charset="-128"/>
                <a:ea typeface="メイリオ" panose="020B0604030504040204" pitchFamily="50" charset="-128"/>
              </a:rPr>
              <a:t>	受講団体へのフォローアップ活動</a:t>
            </a:r>
            <a:endParaRPr sz="2000">
              <a:solidFill>
                <a:schemeClr val="tx1"/>
              </a:solidFill>
            </a:endParaRPr>
          </a:p>
        </p:txBody>
      </p:sp>
      <p:cxnSp>
        <p:nvCxnSpPr>
          <p:cNvPr id="1214" name="直線コネクタ 296"/>
          <p:cNvCxnSpPr>
            <a:cxnSpLocks/>
          </p:cNvCxnSpPr>
          <p:nvPr/>
        </p:nvCxnSpPr>
        <p:spPr>
          <a:xfrm flipV="1">
            <a:off x="342566" y="980190"/>
            <a:ext cx="8066434" cy="22443"/>
          </a:xfrm>
          <a:prstGeom prst="straightConnector1">
            <a:avLst/>
          </a:prstGeom>
          <a:ln w="38100"/>
        </p:spPr>
        <p:style>
          <a:lnRef idx="1">
            <a:schemeClr val="accent1"/>
          </a:lnRef>
          <a:fillRef idx="0">
            <a:schemeClr val="accent1"/>
          </a:fillRef>
          <a:effectRef idx="0">
            <a:schemeClr val="accent1"/>
          </a:effectRef>
          <a:fontRef idx="minor">
            <a:schemeClr val="tx1"/>
          </a:fontRef>
        </p:style>
      </p:cxnSp>
      <p:grpSp>
        <p:nvGrpSpPr>
          <p:cNvPr id="1215" name="グループ 232"/>
          <p:cNvGrpSpPr/>
          <p:nvPr/>
        </p:nvGrpSpPr>
        <p:grpSpPr>
          <a:xfrm>
            <a:off x="854475" y="1521250"/>
            <a:ext cx="8064000" cy="1072325"/>
            <a:chOff x="289189" y="1152000"/>
            <a:chExt cx="4346732" cy="630600"/>
          </a:xfrm>
        </p:grpSpPr>
        <p:sp>
          <p:nvSpPr>
            <p:cNvPr id="1216" name="図形 225"/>
            <p:cNvSpPr/>
            <p:nvPr/>
          </p:nvSpPr>
          <p:spPr>
            <a:xfrm>
              <a:off x="289189" y="1152000"/>
              <a:ext cx="4346732" cy="630600"/>
            </a:xfrm>
            <a:prstGeom prst="roundRect">
              <a:avLst/>
            </a:prstGeom>
            <a:noFill/>
            <a:ln w="222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grpSp>
        <p:nvGrpSpPr>
          <p:cNvPr id="1217" name="グループ 235"/>
          <p:cNvGrpSpPr/>
          <p:nvPr/>
        </p:nvGrpSpPr>
        <p:grpSpPr>
          <a:xfrm>
            <a:off x="864000" y="3069000"/>
            <a:ext cx="8064000" cy="1072325"/>
            <a:chOff x="289189" y="1152000"/>
            <a:chExt cx="4346732" cy="630600"/>
          </a:xfrm>
        </p:grpSpPr>
        <p:sp>
          <p:nvSpPr>
            <p:cNvPr id="1218" name="図形 225"/>
            <p:cNvSpPr/>
            <p:nvPr/>
          </p:nvSpPr>
          <p:spPr>
            <a:xfrm>
              <a:off x="289189" y="1152000"/>
              <a:ext cx="4346732" cy="630600"/>
            </a:xfrm>
            <a:prstGeom prst="roundRect">
              <a:avLst/>
            </a:prstGeom>
            <a:noFill/>
            <a:ln w="222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sp>
        <p:nvSpPr>
          <p:cNvPr id="1219" name="図形 237"/>
          <p:cNvSpPr/>
          <p:nvPr/>
        </p:nvSpPr>
        <p:spPr>
          <a:xfrm>
            <a:off x="355549" y="1369966"/>
            <a:ext cx="1299272" cy="1485709"/>
          </a:xfrm>
          <a:prstGeom prst="round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220" name="図 238"/>
          <p:cNvPicPr>
            <a:picLocks noChangeAspect="1"/>
          </p:cNvPicPr>
          <p:nvPr/>
        </p:nvPicPr>
        <p:blipFill>
          <a:blip r:embed="rId1"/>
          <a:stretch>
            <a:fillRect/>
          </a:stretch>
        </p:blipFill>
        <p:spPr>
          <a:xfrm>
            <a:off x="499027" y="1408027"/>
            <a:ext cx="1588973" cy="1588973"/>
          </a:xfrm>
          <a:prstGeom prst="rect">
            <a:avLst/>
          </a:prstGeom>
        </p:spPr>
      </p:pic>
      <p:sp>
        <p:nvSpPr>
          <p:cNvPr id="1221" name="図形 239"/>
          <p:cNvSpPr/>
          <p:nvPr/>
        </p:nvSpPr>
        <p:spPr>
          <a:xfrm>
            <a:off x="360000" y="2854882"/>
            <a:ext cx="1299272" cy="1353826"/>
          </a:xfrm>
          <a:prstGeom prst="round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222" name="図 240"/>
          <p:cNvPicPr>
            <a:picLocks noChangeAspect="1"/>
          </p:cNvPicPr>
          <p:nvPr/>
        </p:nvPicPr>
        <p:blipFill>
          <a:blip r:embed="rId2"/>
          <a:stretch>
            <a:fillRect/>
          </a:stretch>
        </p:blipFill>
        <p:spPr>
          <a:xfrm>
            <a:off x="715444" y="3094305"/>
            <a:ext cx="1038828" cy="1038828"/>
          </a:xfrm>
          <a:prstGeom prst="rect">
            <a:avLst/>
          </a:prstGeom>
        </p:spPr>
      </p:pic>
      <p:grpSp>
        <p:nvGrpSpPr>
          <p:cNvPr id="1223" name="グループ 241"/>
          <p:cNvGrpSpPr/>
          <p:nvPr/>
        </p:nvGrpSpPr>
        <p:grpSpPr>
          <a:xfrm>
            <a:off x="864000" y="4593168"/>
            <a:ext cx="8064000" cy="1072325"/>
            <a:chOff x="289189" y="1152000"/>
            <a:chExt cx="4346732" cy="630600"/>
          </a:xfrm>
        </p:grpSpPr>
        <p:sp>
          <p:nvSpPr>
            <p:cNvPr id="1224" name="図形 225"/>
            <p:cNvSpPr/>
            <p:nvPr/>
          </p:nvSpPr>
          <p:spPr>
            <a:xfrm>
              <a:off x="289189" y="1152000"/>
              <a:ext cx="4346732" cy="630600"/>
            </a:xfrm>
            <a:prstGeom prst="roundRect">
              <a:avLst/>
            </a:prstGeom>
            <a:noFill/>
            <a:ln w="2222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sp>
        <p:nvSpPr>
          <p:cNvPr id="1225" name="図形 243"/>
          <p:cNvSpPr/>
          <p:nvPr/>
        </p:nvSpPr>
        <p:spPr>
          <a:xfrm>
            <a:off x="360000" y="4509000"/>
            <a:ext cx="1299272" cy="1353826"/>
          </a:xfrm>
          <a:prstGeom prst="round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226" name="図 244"/>
          <p:cNvPicPr>
            <a:picLocks noChangeAspect="1"/>
          </p:cNvPicPr>
          <p:nvPr/>
        </p:nvPicPr>
        <p:blipFill>
          <a:blip r:embed="rId3"/>
          <a:stretch>
            <a:fillRect/>
          </a:stretch>
        </p:blipFill>
        <p:spPr>
          <a:xfrm>
            <a:off x="407687" y="4153667"/>
            <a:ext cx="1654342" cy="1654342"/>
          </a:xfrm>
          <a:prstGeom prst="rect">
            <a:avLst/>
          </a:prstGeom>
        </p:spPr>
      </p:pic>
      <p:sp>
        <p:nvSpPr>
          <p:cNvPr id="1227" name="四角形 245"/>
          <p:cNvSpPr/>
          <p:nvPr/>
        </p:nvSpPr>
        <p:spPr>
          <a:xfrm>
            <a:off x="2068109" y="1632109"/>
            <a:ext cx="6643324" cy="79251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800">
                <a:solidFill>
                  <a:schemeClr val="tx1"/>
                </a:solidFill>
                <a:latin typeface="BIZ UDゴシック"/>
                <a:ea typeface="BIZ UDゴシック"/>
              </a:rPr>
              <a:t>受講後、受講者の皆様に「デジタルサポーター認定証」を配布します。</a:t>
            </a:r>
            <a:r>
              <a:rPr lang="ja-JP" altLang="en-US" sz="1800">
                <a:solidFill>
                  <a:schemeClr val="tx1"/>
                </a:solidFill>
                <a:latin typeface="BIZ UDゴシック"/>
                <a:ea typeface="BIZ UDゴシック"/>
              </a:rPr>
              <a:t>認定証は電子データをメールで送付します。</a:t>
            </a:r>
            <a:endParaRPr lang="ja-JP" altLang="en-US" sz="1800">
              <a:solidFill>
                <a:schemeClr val="tx1"/>
              </a:solidFill>
              <a:latin typeface="BIZ UDゴシック"/>
              <a:ea typeface="BIZ UDゴシック"/>
            </a:endParaRPr>
          </a:p>
        </p:txBody>
      </p:sp>
      <p:sp>
        <p:nvSpPr>
          <p:cNvPr id="1228" name="四角形 246"/>
          <p:cNvSpPr/>
          <p:nvPr/>
        </p:nvSpPr>
        <p:spPr>
          <a:xfrm>
            <a:off x="2068676" y="3212483"/>
            <a:ext cx="6643324" cy="79251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800">
                <a:solidFill>
                  <a:schemeClr val="tx1"/>
                </a:solidFill>
                <a:latin typeface="BIZ UDゴシック"/>
                <a:ea typeface="BIZ UDゴシック"/>
              </a:rPr>
              <a:t>講習内容や支援方法関する問い合わせをLINEで受付けます。</a:t>
            </a:r>
            <a:endParaRPr lang="ja-JP" altLang="en-US"/>
          </a:p>
          <a:p>
            <a:pPr algn="l">
              <a:defRPr lang="ja-JP" altLang="en-US"/>
            </a:pPr>
            <a:r>
              <a:rPr lang="ja-JP" altLang="en-US" sz="1800">
                <a:solidFill>
                  <a:schemeClr val="tx1"/>
                </a:solidFill>
                <a:latin typeface="BIZ UDゴシック"/>
                <a:ea typeface="BIZ UDゴシック"/>
              </a:rPr>
              <a:t>詳細な方法等は講習会の中で説明します。</a:t>
            </a:r>
            <a:endParaRPr lang="ja-JP" altLang="en-US" sz="1800">
              <a:solidFill>
                <a:schemeClr val="tx1"/>
              </a:solidFill>
              <a:latin typeface="BIZ UDゴシック"/>
              <a:ea typeface="BIZ UDゴシック"/>
            </a:endParaRPr>
          </a:p>
        </p:txBody>
      </p:sp>
      <p:sp>
        <p:nvSpPr>
          <p:cNvPr id="1229" name="四角形 247"/>
          <p:cNvSpPr/>
          <p:nvPr/>
        </p:nvSpPr>
        <p:spPr>
          <a:xfrm>
            <a:off x="2068676" y="4872976"/>
            <a:ext cx="6643324" cy="79251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800" b="0">
                <a:solidFill>
                  <a:srgbClr val="000000"/>
                </a:solidFill>
                <a:latin typeface="BIZ UDゴシック"/>
                <a:ea typeface="BIZ UDゴシック"/>
              </a:rPr>
              <a:t>講習会で使用した資料や、動画教材、サポーターの活動を支援するためのFAQなど様々な教材はいつでもダウンロード可能です。</a:t>
            </a:r>
            <a:endParaRPr lang="ja-JP" altLang="en-US" sz="1800" b="0">
              <a:solidFill>
                <a:srgbClr val="000000"/>
              </a:solidFill>
              <a:latin typeface="BIZ UDゴシック"/>
              <a:ea typeface="BIZ UDゴシック"/>
            </a:endParaRPr>
          </a:p>
          <a:p>
            <a:pPr algn="l">
              <a:defRPr lang="ja-JP" altLang="en-US"/>
            </a:pPr>
            <a:endParaRPr lang="ja-JP" altLang="en-US" sz="1800">
              <a:solidFill>
                <a:schemeClr val="tx1"/>
              </a:solidFill>
              <a:latin typeface="BIZ UDゴシック"/>
              <a:ea typeface="BIZ UDゴシック"/>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32" name="テキスト 284"/>
          <p:cNvSpPr txBox="1"/>
          <p:nvPr/>
        </p:nvSpPr>
        <p:spPr>
          <a:xfrm>
            <a:off x="-15000" y="117000"/>
            <a:ext cx="9908692" cy="460772"/>
          </a:xfrm>
          <a:prstGeom prst="rect">
            <a:avLst/>
          </a:prstGeom>
        </p:spPr>
        <p:txBody>
          <a:bodyPr vertOverflow="overflow" horzOverflow="overflow" wrap="square">
            <a:spAutoFit/>
          </a:bodyPr>
          <a:p>
            <a:pPr algn="ctr"/>
            <a:r>
              <a:rPr lang="ja-JP" altLang="en-US" sz="2400" b="1">
                <a:solidFill>
                  <a:schemeClr val="bg1"/>
                </a:solidFill>
                <a:latin typeface="メイリオ"/>
              </a:rPr>
              <a:t>ふじのくにデジタルサポーター育成事業</a:t>
            </a:r>
          </a:p>
        </p:txBody>
      </p:sp>
      <p:sp>
        <p:nvSpPr>
          <p:cNvPr id="1233" name="テキスト ボックス 286"/>
          <p:cNvSpPr txBox="1"/>
          <p:nvPr/>
        </p:nvSpPr>
        <p:spPr>
          <a:xfrm>
            <a:off x="-13193" y="660988"/>
            <a:ext cx="8059655" cy="399217"/>
          </a:xfrm>
          <a:prstGeom prst="rect">
            <a:avLst/>
          </a:prstGeom>
          <a:noFill/>
        </p:spPr>
        <p:txBody>
          <a:bodyPr wrap="square" rtlCol="0">
            <a:spAutoFit/>
          </a:bodyPr>
          <a:lstStyle/>
          <a:p>
            <a:r>
              <a:rPr kumimoji="1" lang="ja-JP" altLang="en-US" sz="2000" b="1" dirty="0">
                <a:solidFill>
                  <a:schemeClr val="tx1"/>
                </a:solidFill>
                <a:latin typeface="メイリオ" panose="020B0604030504040204" pitchFamily="50" charset="-128"/>
                <a:ea typeface="メイリオ" panose="020B0604030504040204" pitchFamily="50" charset="-128"/>
              </a:rPr>
              <a:t>	（参考）認定証サンプル</a:t>
            </a:r>
            <a:endParaRPr sz="2000">
              <a:solidFill>
                <a:schemeClr val="tx1"/>
              </a:solidFill>
            </a:endParaRPr>
          </a:p>
        </p:txBody>
      </p:sp>
      <p:cxnSp>
        <p:nvCxnSpPr>
          <p:cNvPr id="1234" name="直線コネクタ 296"/>
          <p:cNvCxnSpPr>
            <a:cxnSpLocks/>
          </p:cNvCxnSpPr>
          <p:nvPr/>
        </p:nvCxnSpPr>
        <p:spPr>
          <a:xfrm flipV="1">
            <a:off x="342566" y="980190"/>
            <a:ext cx="8066434" cy="22443"/>
          </a:xfrm>
          <a:prstGeom prst="straightConnector1">
            <a:avLst/>
          </a:prstGeom>
          <a:ln w="38100"/>
        </p:spPr>
        <p:style>
          <a:lnRef idx="1">
            <a:schemeClr val="accent1"/>
          </a:lnRef>
          <a:fillRef idx="0">
            <a:schemeClr val="accent1"/>
          </a:fillRef>
          <a:effectRef idx="0">
            <a:schemeClr val="accent1"/>
          </a:effectRef>
          <a:fontRef idx="minor">
            <a:schemeClr val="tx1"/>
          </a:fontRef>
        </p:style>
      </p:cxnSp>
      <p:pic>
        <p:nvPicPr>
          <p:cNvPr id="1235" name="図 292"/>
          <p:cNvPicPr>
            <a:picLocks noChangeAspect="1"/>
          </p:cNvPicPr>
          <p:nvPr/>
        </p:nvPicPr>
        <p:blipFill>
          <a:blip r:embed="rId1"/>
          <a:stretch>
            <a:fillRect/>
          </a:stretch>
        </p:blipFill>
        <p:spPr>
          <a:xfrm>
            <a:off x="1281000" y="1629000"/>
            <a:ext cx="7339391" cy="4437771"/>
          </a:xfrm>
          <a:prstGeom prst="rect">
            <a:avLst/>
          </a:prstGeom>
        </p:spPr>
      </p:pic>
      <p:sp>
        <p:nvSpPr>
          <p:cNvPr id="1236" name="テキスト ボックス 293"/>
          <p:cNvSpPr txBox="1"/>
          <p:nvPr/>
        </p:nvSpPr>
        <p:spPr>
          <a:xfrm>
            <a:off x="2795475" y="4983199"/>
            <a:ext cx="2805525" cy="706993"/>
          </a:xfrm>
          <a:prstGeom prst="rect">
            <a:avLst/>
          </a:prstGeom>
          <a:noFill/>
        </p:spPr>
        <p:txBody>
          <a:bodyPr wrap="square" rtlCol="0">
            <a:spAutoFit/>
          </a:bodyPr>
          <a:lstStyle/>
          <a:p>
            <a:pPr algn="ctr"/>
            <a:r>
              <a:rPr kumimoji="1" lang="en-US" altLang="ja-JP" sz="4000" dirty="0">
                <a:solidFill>
                  <a:schemeClr val="bg1"/>
                </a:solidFill>
                <a:ea typeface="マキナス 4 Flat" panose="02000600000000000000"/>
              </a:rPr>
              <a:t>SAMPLE</a:t>
            </a:r>
            <a:endParaRPr kumimoji="1" lang="ja-JP" altLang="en-US" sz="4000" dirty="0">
              <a:solidFill>
                <a:schemeClr val="bg1"/>
              </a:solidFill>
              <a:ea typeface="マキナス 4 Flat" panose="02000600000000000000"/>
            </a:endParaRPr>
          </a:p>
        </p:txBody>
      </p:sp>
      <p:sp>
        <p:nvSpPr>
          <p:cNvPr id="1237" name="テキスト ボックス 296"/>
          <p:cNvSpPr txBox="1"/>
          <p:nvPr/>
        </p:nvSpPr>
        <p:spPr>
          <a:xfrm>
            <a:off x="3368507" y="3246084"/>
            <a:ext cx="4678514" cy="830104"/>
          </a:xfrm>
          <a:prstGeom prst="rect">
            <a:avLst/>
          </a:prstGeom>
          <a:noFill/>
        </p:spPr>
        <p:txBody>
          <a:bodyPr wrap="square" rtlCol="0">
            <a:spAutoFit/>
          </a:bodyPr>
          <a:lstStyle/>
          <a:p>
            <a:pPr algn="ctr"/>
            <a:r>
              <a:rPr kumimoji="1" lang="ja-JP" altLang="en-US" sz="4800" dirty="0">
                <a:solidFill>
                  <a:schemeClr val="bg1"/>
                </a:solidFill>
                <a:ea typeface="マキナス 4 Flat" panose="02000600000000000000"/>
              </a:rPr>
              <a:t>静岡　太郎</a:t>
            </a:r>
            <a:endParaRPr kumimoji="1" lang="ja-JP" altLang="en-US" sz="4800" dirty="0">
              <a:solidFill>
                <a:schemeClr val="bg1"/>
              </a:solidFill>
              <a:ea typeface="マキナス 4 Flat" panose="02000600000000000000"/>
            </a:endParaRPr>
          </a:p>
        </p:txBody>
      </p:sp>
      <p:sp>
        <p:nvSpPr>
          <p:cNvPr id="1238" name="四角形 297"/>
          <p:cNvSpPr/>
          <p:nvPr/>
        </p:nvSpPr>
        <p:spPr>
          <a:xfrm>
            <a:off x="417000" y="1002633"/>
            <a:ext cx="9236754" cy="59922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2000" u="sng">
                <a:solidFill>
                  <a:srgbClr val="FF0000"/>
                </a:solidFill>
                <a:latin typeface="BIZ UDゴシック"/>
                <a:ea typeface="BIZ UDゴシック"/>
              </a:rPr>
              <a:t>（印刷すると名刺サイズになります。）</a:t>
            </a:r>
            <a:endParaRPr lang="ja-JP" altLang="en-US" sz="2000" u="sng">
              <a:solidFill>
                <a:srgbClr val="FF0000"/>
              </a:solidFill>
              <a:latin typeface="BIZ UDゴシック"/>
              <a:ea typeface="BIZ UDゴシック"/>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47" name="テキスト 284"/>
          <p:cNvSpPr txBox="1"/>
          <p:nvPr/>
        </p:nvSpPr>
        <p:spPr>
          <a:xfrm>
            <a:off x="-15000" y="117000"/>
            <a:ext cx="9908692" cy="460772"/>
          </a:xfrm>
          <a:prstGeom prst="rect">
            <a:avLst/>
          </a:prstGeom>
        </p:spPr>
        <p:txBody>
          <a:bodyPr vertOverflow="overflow" horzOverflow="overflow" wrap="square">
            <a:spAutoFit/>
          </a:bodyPr>
          <a:p>
            <a:pPr algn="ctr"/>
            <a:r>
              <a:rPr lang="ja-JP" altLang="en-US" sz="2400" b="1">
                <a:solidFill>
                  <a:schemeClr val="bg1"/>
                </a:solidFill>
                <a:latin typeface="メイリオ"/>
              </a:rPr>
              <a:t>ふじのくにデジタルサポーター育成事業</a:t>
            </a:r>
          </a:p>
        </p:txBody>
      </p:sp>
      <p:sp>
        <p:nvSpPr>
          <p:cNvPr id="1248" name="テキスト ボックス 286"/>
          <p:cNvSpPr txBox="1"/>
          <p:nvPr/>
        </p:nvSpPr>
        <p:spPr>
          <a:xfrm>
            <a:off x="-13193" y="660988"/>
            <a:ext cx="8059655" cy="399217"/>
          </a:xfrm>
          <a:prstGeom prst="rect">
            <a:avLst/>
          </a:prstGeom>
          <a:noFill/>
        </p:spPr>
        <p:txBody>
          <a:bodyPr wrap="square" rtlCol="0">
            <a:spAutoFit/>
          </a:bodyPr>
          <a:lstStyle/>
          <a:p>
            <a:r>
              <a:rPr kumimoji="1" lang="ja-JP" altLang="en-US" sz="2000" b="1" dirty="0">
                <a:solidFill>
                  <a:schemeClr val="tx1"/>
                </a:solidFill>
                <a:latin typeface="メイリオ" panose="020B0604030504040204" pitchFamily="50" charset="-128"/>
                <a:ea typeface="メイリオ" panose="020B0604030504040204" pitchFamily="50" charset="-128"/>
              </a:rPr>
              <a:t>	講習会の様子</a:t>
            </a:r>
            <a:endParaRPr sz="2000">
              <a:solidFill>
                <a:schemeClr val="tx1"/>
              </a:solidFill>
            </a:endParaRPr>
          </a:p>
        </p:txBody>
      </p:sp>
      <p:sp>
        <p:nvSpPr>
          <p:cNvPr id="1249" name="正方形/長方形 295"/>
          <p:cNvSpPr/>
          <p:nvPr/>
        </p:nvSpPr>
        <p:spPr>
          <a:xfrm>
            <a:off x="537759" y="1140979"/>
            <a:ext cx="8883135" cy="1753433"/>
          </a:xfrm>
          <a:prstGeom prst="rect">
            <a:avLst/>
          </a:prstGeom>
        </p:spPr>
        <p:txBody>
          <a:bodyPr wrap="square">
            <a:spAutoFit/>
          </a:bodyPr>
          <a:lstStyle/>
          <a:p>
            <a:r>
              <a:rPr lang="ja-JP" altLang="en-US" sz="1800" dirty="0">
                <a:solidFill>
                  <a:schemeClr val="tx1"/>
                </a:solidFill>
                <a:latin typeface="BIZ UDゴシック"/>
                <a:ea typeface="BIZ UDゴシック"/>
              </a:rPr>
              <a:t>講習会では、スマートフォンの基本操作やLINEの使い方など、初心者がつまづきやすいポイントを中心に、効果的な支援方法について学習します。</a:t>
            </a:r>
            <a:endParaRPr lang="ja-JP" altLang="en-US" sz="1800" dirty="0">
              <a:solidFill>
                <a:schemeClr val="tx1"/>
              </a:solidFill>
              <a:latin typeface="BIZ UDゴシック"/>
              <a:ea typeface="BIZ UDゴシック"/>
            </a:endParaRPr>
          </a:p>
          <a:p>
            <a:r>
              <a:rPr lang="ja-JP" altLang="en-US" sz="1800" dirty="0">
                <a:solidFill>
                  <a:schemeClr val="tx1"/>
                </a:solidFill>
                <a:latin typeface="BIZ UDゴシック"/>
                <a:ea typeface="BIZ UDゴシック"/>
              </a:rPr>
              <a:t>また、応用編として、実際の支援シーンを想定したロールプレイ等、実践的な内容も実施しています。</a:t>
            </a:r>
            <a:endParaRPr lang="ja-JP" altLang="en-US" sz="1800" dirty="0">
              <a:solidFill>
                <a:schemeClr val="tx1"/>
              </a:solidFill>
              <a:latin typeface="BIZ UDゴシック"/>
              <a:ea typeface="BIZ UDゴシック"/>
            </a:endParaRPr>
          </a:p>
          <a:p>
            <a:endParaRPr lang="ja-JP" altLang="en-US" sz="1800" dirty="0">
              <a:solidFill>
                <a:schemeClr val="tx1"/>
              </a:solidFill>
              <a:latin typeface="BIZ UDゴシック"/>
              <a:ea typeface="BIZ UDゴシック"/>
            </a:endParaRPr>
          </a:p>
          <a:p>
            <a:endParaRPr lang="ja-JP" altLang="en-US" sz="1800" dirty="0">
              <a:solidFill>
                <a:schemeClr val="tx1"/>
              </a:solidFill>
              <a:latin typeface="BIZ UDゴシック"/>
              <a:ea typeface="BIZ UDゴシック"/>
            </a:endParaRPr>
          </a:p>
        </p:txBody>
      </p:sp>
      <p:cxnSp>
        <p:nvCxnSpPr>
          <p:cNvPr id="1250" name="直線コネクタ 296"/>
          <p:cNvCxnSpPr>
            <a:cxnSpLocks/>
          </p:cNvCxnSpPr>
          <p:nvPr/>
        </p:nvCxnSpPr>
        <p:spPr>
          <a:xfrm flipV="1">
            <a:off x="342566" y="980190"/>
            <a:ext cx="8066434" cy="22443"/>
          </a:xfrm>
          <a:prstGeom prst="straightConnector1">
            <a:avLst/>
          </a:prstGeom>
          <a:ln w="38100"/>
        </p:spPr>
        <p:style>
          <a:lnRef idx="1">
            <a:schemeClr val="accent1"/>
          </a:lnRef>
          <a:fillRef idx="0">
            <a:schemeClr val="accent1"/>
          </a:fillRef>
          <a:effectRef idx="0">
            <a:schemeClr val="accent1"/>
          </a:effectRef>
          <a:fontRef idx="minor">
            <a:schemeClr val="tx1"/>
          </a:fontRef>
        </p:style>
      </p:cxnSp>
      <p:sp>
        <p:nvSpPr>
          <p:cNvPr id="1251" name="Rectangle 328"/>
          <p:cNvSpPr>
            <a:spLocks noChangeArrowheads="1"/>
          </p:cNvSpPr>
          <p:nvPr/>
        </p:nvSpPr>
        <p:spPr>
          <a:xfrm>
            <a:off x="7945438" y="6423025"/>
            <a:ext cx="1960562" cy="434975"/>
          </a:xfrm>
          <a:prstGeom prst="rect">
            <a:avLst/>
          </a:prstGeom>
          <a:noFill/>
          <a:ln w="9525">
            <a:noFill/>
            <a:miter lim="800000"/>
            <a:headEnd/>
            <a:tailEnd/>
          </a:ln>
        </p:spPr>
        <p:txBody>
          <a:bodyPr lIns="86859" tIns="43429" rIns="86859" bIns="43429"/>
          <a:lstStyle/>
          <a:p>
            <a:pPr algn="r" defTabSz="827088"/>
            <a:endParaRPr lang="en-US" altLang="ja-JP" sz="2600" b="1">
              <a:solidFill>
                <a:schemeClr val="accent2"/>
              </a:solidFill>
              <a:latin typeface="ＭＳ Ｐゴシック" charset="-128"/>
              <a:ea typeface="ＭＳ Ｐゴシック" charset="-128"/>
            </a:endParaRPr>
          </a:p>
        </p:txBody>
      </p:sp>
      <p:sp>
        <p:nvSpPr>
          <p:cNvPr id="1252" name="図形 384"/>
          <p:cNvSpPr/>
          <p:nvPr/>
        </p:nvSpPr>
        <p:spPr>
          <a:xfrm>
            <a:off x="1111291" y="5736806"/>
            <a:ext cx="2833709" cy="500194"/>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t"/>
          <a:p>
            <a:pPr algn="ctr">
              <a:defRPr lang="ja-JP" altLang="en-US"/>
            </a:pPr>
            <a:r>
              <a:rPr lang="ja-JP" altLang="en-US" sz="2000" u="none">
                <a:solidFill>
                  <a:schemeClr val="tx1"/>
                </a:solidFill>
              </a:rPr>
              <a:t>静清信用金庫</a:t>
            </a:r>
            <a:endParaRPr lang="ja-JP" altLang="en-US" sz="2000" u="none">
              <a:solidFill>
                <a:schemeClr val="tx1"/>
              </a:solidFill>
            </a:endParaRPr>
          </a:p>
        </p:txBody>
      </p:sp>
      <p:sp>
        <p:nvSpPr>
          <p:cNvPr id="1253" name="図形 385"/>
          <p:cNvSpPr/>
          <p:nvPr/>
        </p:nvSpPr>
        <p:spPr>
          <a:xfrm>
            <a:off x="6007291" y="5736806"/>
            <a:ext cx="2833709" cy="500194"/>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t"/>
          <a:p>
            <a:pPr algn="ctr">
              <a:defRPr lang="ja-JP" altLang="en-US"/>
            </a:pPr>
            <a:r>
              <a:rPr lang="ja-JP" altLang="en-US" sz="2000" u="none">
                <a:solidFill>
                  <a:schemeClr val="tx1"/>
                </a:solidFill>
              </a:rPr>
              <a:t>静岡県労働金庫</a:t>
            </a:r>
            <a:endParaRPr lang="ja-JP" altLang="en-US" sz="2000" u="none">
              <a:solidFill>
                <a:schemeClr val="tx1"/>
              </a:solidFill>
            </a:endParaRPr>
          </a:p>
        </p:txBody>
      </p:sp>
      <p:pic>
        <p:nvPicPr>
          <p:cNvPr id="1254" name="図 96"/>
          <p:cNvPicPr>
            <a:picLocks noChangeAspect="1"/>
          </p:cNvPicPr>
          <p:nvPr/>
        </p:nvPicPr>
        <p:blipFill>
          <a:blip r:embed="rId1"/>
          <a:stretch>
            <a:fillRect/>
          </a:stretch>
        </p:blipFill>
        <p:spPr>
          <a:xfrm>
            <a:off x="5061450" y="2394337"/>
            <a:ext cx="4355550" cy="3266663"/>
          </a:xfrm>
          <a:prstGeom prst="rect">
            <a:avLst/>
          </a:prstGeom>
        </p:spPr>
      </p:pic>
      <p:pic>
        <p:nvPicPr>
          <p:cNvPr id="1255" name="図 99"/>
          <p:cNvPicPr>
            <a:picLocks noChangeAspect="1"/>
          </p:cNvPicPr>
          <p:nvPr/>
        </p:nvPicPr>
        <p:blipFill>
          <a:blip r:embed="rId2"/>
          <a:stretch>
            <a:fillRect/>
          </a:stretch>
        </p:blipFill>
        <p:spPr>
          <a:xfrm>
            <a:off x="417000" y="2398768"/>
            <a:ext cx="4360300" cy="32702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58" name="テキスト 284"/>
          <p:cNvSpPr txBox="1"/>
          <p:nvPr/>
        </p:nvSpPr>
        <p:spPr>
          <a:xfrm>
            <a:off x="-15000" y="117000"/>
            <a:ext cx="9908692" cy="460772"/>
          </a:xfrm>
          <a:prstGeom prst="rect">
            <a:avLst/>
          </a:prstGeom>
        </p:spPr>
        <p:txBody>
          <a:bodyPr vertOverflow="overflow" horzOverflow="overflow" wrap="square">
            <a:spAutoFit/>
          </a:bodyPr>
          <a:p>
            <a:pPr algn="ctr"/>
            <a:r>
              <a:rPr lang="ja-JP" altLang="en-US" sz="2400" b="1">
                <a:solidFill>
                  <a:schemeClr val="bg1"/>
                </a:solidFill>
                <a:latin typeface="メイリオ"/>
              </a:rPr>
              <a:t>ふじのくにデジタルサポーター育成事業</a:t>
            </a:r>
          </a:p>
        </p:txBody>
      </p:sp>
      <p:sp>
        <p:nvSpPr>
          <p:cNvPr id="1259" name="テキスト ボックス 286"/>
          <p:cNvSpPr txBox="1"/>
          <p:nvPr/>
        </p:nvSpPr>
        <p:spPr>
          <a:xfrm>
            <a:off x="-13193" y="660988"/>
            <a:ext cx="8059655" cy="399217"/>
          </a:xfrm>
          <a:prstGeom prst="rect">
            <a:avLst/>
          </a:prstGeom>
          <a:noFill/>
        </p:spPr>
        <p:txBody>
          <a:bodyPr wrap="square" rtlCol="0">
            <a:spAutoFit/>
          </a:bodyPr>
          <a:lstStyle/>
          <a:p>
            <a:r>
              <a:rPr kumimoji="1" lang="ja-JP" altLang="en-US" sz="2000" b="1" dirty="0">
                <a:solidFill>
                  <a:schemeClr val="tx1"/>
                </a:solidFill>
                <a:latin typeface="メイリオ" panose="020B0604030504040204" pitchFamily="50" charset="-128"/>
                <a:ea typeface="メイリオ" panose="020B0604030504040204" pitchFamily="50" charset="-128"/>
              </a:rPr>
              <a:t>	サポーター活動の様子</a:t>
            </a:r>
            <a:endParaRPr sz="2000">
              <a:solidFill>
                <a:schemeClr val="tx1"/>
              </a:solidFill>
            </a:endParaRPr>
          </a:p>
        </p:txBody>
      </p:sp>
      <p:sp>
        <p:nvSpPr>
          <p:cNvPr id="1260" name="正方形/長方形 295"/>
          <p:cNvSpPr/>
          <p:nvPr/>
        </p:nvSpPr>
        <p:spPr>
          <a:xfrm>
            <a:off x="537759" y="1138221"/>
            <a:ext cx="8883135" cy="1476435"/>
          </a:xfrm>
          <a:prstGeom prst="rect">
            <a:avLst/>
          </a:prstGeom>
        </p:spPr>
        <p:txBody>
          <a:bodyPr wrap="square">
            <a:spAutoFit/>
          </a:bodyPr>
          <a:lstStyle/>
          <a:p>
            <a:r>
              <a:rPr lang="ja-JP" altLang="en-US" sz="1800" dirty="0">
                <a:solidFill>
                  <a:schemeClr val="tx1"/>
                </a:solidFill>
                <a:latin typeface="BIZ UDゴシック"/>
                <a:ea typeface="BIZ UDゴシック"/>
              </a:rPr>
              <a:t>デジタルサポーターとなった受講者は、所属する団体等を通じ、スマートフォンの操作支援やリモート相談会等、地域での支援活動を開始しています。</a:t>
            </a:r>
            <a:endParaRPr lang="ja-JP" altLang="en-US" sz="1800" dirty="0">
              <a:solidFill>
                <a:schemeClr val="tx1"/>
              </a:solidFill>
              <a:latin typeface="BIZ UDゴシック"/>
              <a:ea typeface="BIZ UDゴシック"/>
            </a:endParaRPr>
          </a:p>
          <a:p>
            <a:r>
              <a:rPr lang="ja-JP" altLang="en-US" sz="1800" dirty="0">
                <a:solidFill>
                  <a:schemeClr val="tx1"/>
                </a:solidFill>
                <a:latin typeface="BIZ UDゴシック"/>
                <a:ea typeface="BIZ UDゴシック"/>
              </a:rPr>
              <a:t>参加者からは「大変参考になった」・「家族と連絡するきっかけになった」等、好評な意見を多数いただいています。</a:t>
            </a:r>
            <a:endParaRPr lang="ja-JP" altLang="en-US" sz="1800" dirty="0">
              <a:solidFill>
                <a:schemeClr val="tx1"/>
              </a:solidFill>
              <a:latin typeface="BIZ UDゴシック"/>
              <a:ea typeface="BIZ UDゴシック"/>
            </a:endParaRPr>
          </a:p>
          <a:p>
            <a:endParaRPr lang="ja-JP" altLang="en-US" sz="1800" dirty="0">
              <a:solidFill>
                <a:schemeClr val="tx1"/>
              </a:solidFill>
              <a:latin typeface="BIZ UDゴシック"/>
              <a:ea typeface="BIZ UDゴシック"/>
            </a:endParaRPr>
          </a:p>
        </p:txBody>
      </p:sp>
      <p:cxnSp>
        <p:nvCxnSpPr>
          <p:cNvPr id="1261" name="直線コネクタ 296"/>
          <p:cNvCxnSpPr>
            <a:cxnSpLocks/>
          </p:cNvCxnSpPr>
          <p:nvPr/>
        </p:nvCxnSpPr>
        <p:spPr>
          <a:xfrm flipV="1">
            <a:off x="342566" y="980190"/>
            <a:ext cx="8066434" cy="22443"/>
          </a:xfrm>
          <a:prstGeom prst="straightConnector1">
            <a:avLst/>
          </a:prstGeom>
          <a:ln w="38100"/>
        </p:spPr>
        <p:style>
          <a:lnRef idx="1">
            <a:schemeClr val="accent1"/>
          </a:lnRef>
          <a:fillRef idx="0">
            <a:schemeClr val="accent1"/>
          </a:fillRef>
          <a:effectRef idx="0">
            <a:schemeClr val="accent1"/>
          </a:effectRef>
          <a:fontRef idx="minor">
            <a:schemeClr val="tx1"/>
          </a:fontRef>
        </p:style>
      </p:cxnSp>
      <p:sp>
        <p:nvSpPr>
          <p:cNvPr id="1262" name="Rectangle 328"/>
          <p:cNvSpPr>
            <a:spLocks noChangeArrowheads="1"/>
          </p:cNvSpPr>
          <p:nvPr/>
        </p:nvSpPr>
        <p:spPr>
          <a:xfrm>
            <a:off x="7945438" y="6423025"/>
            <a:ext cx="1960562" cy="434975"/>
          </a:xfrm>
          <a:prstGeom prst="rect">
            <a:avLst/>
          </a:prstGeom>
          <a:noFill/>
          <a:ln w="9525">
            <a:noFill/>
            <a:miter lim="800000"/>
            <a:headEnd/>
            <a:tailEnd/>
          </a:ln>
        </p:spPr>
        <p:txBody>
          <a:bodyPr lIns="86859" tIns="43429" rIns="86859" bIns="43429"/>
          <a:lstStyle/>
          <a:p>
            <a:pPr algn="r" defTabSz="827088"/>
            <a:endParaRPr lang="en-US" altLang="ja-JP" sz="2600" b="1">
              <a:solidFill>
                <a:schemeClr val="accent2"/>
              </a:solidFill>
              <a:latin typeface="ＭＳ Ｐゴシック" charset="-128"/>
              <a:ea typeface="ＭＳ Ｐゴシック" charset="-128"/>
            </a:endParaRPr>
          </a:p>
        </p:txBody>
      </p:sp>
      <p:pic>
        <p:nvPicPr>
          <p:cNvPr id="1263" name="図 313" descr="グラフィカル ユーザー インターフェイス_x000a__x000a_自動的に生成された説明"/>
          <p:cNvPicPr>
            <a:picLocks noChangeAspect="1"/>
          </p:cNvPicPr>
          <p:nvPr/>
        </p:nvPicPr>
        <p:blipFill>
          <a:blip r:embed="rId1"/>
          <a:stretch>
            <a:fillRect/>
          </a:stretch>
        </p:blipFill>
        <p:spPr>
          <a:xfrm>
            <a:off x="359590" y="2349000"/>
            <a:ext cx="4393331" cy="3298075"/>
          </a:xfrm>
          <a:prstGeom prst="rect">
            <a:avLst/>
          </a:prstGeom>
          <a:noFill/>
          <a:ln>
            <a:miter/>
          </a:ln>
        </p:spPr>
      </p:pic>
      <p:pic>
        <p:nvPicPr>
          <p:cNvPr id="1264" name="図 314"/>
          <p:cNvPicPr>
            <a:picLocks noChangeAspect="1"/>
          </p:cNvPicPr>
          <p:nvPr/>
        </p:nvPicPr>
        <p:blipFill>
          <a:blip r:embed="rId2"/>
          <a:stretch>
            <a:fillRect/>
          </a:stretch>
        </p:blipFill>
        <p:spPr>
          <a:xfrm>
            <a:off x="5070109" y="2351940"/>
            <a:ext cx="4437190" cy="3295181"/>
          </a:xfrm>
          <a:prstGeom prst="rect">
            <a:avLst/>
          </a:prstGeom>
        </p:spPr>
      </p:pic>
      <p:sp>
        <p:nvSpPr>
          <p:cNvPr id="1265" name="図形 315"/>
          <p:cNvSpPr/>
          <p:nvPr/>
        </p:nvSpPr>
        <p:spPr>
          <a:xfrm>
            <a:off x="489000" y="5589000"/>
            <a:ext cx="4165599" cy="500194"/>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t"/>
          <a:p>
            <a:pPr algn="ctr">
              <a:defRPr lang="ja-JP" altLang="en-US"/>
            </a:pPr>
            <a:r>
              <a:rPr lang="ja-JP" altLang="en-US" sz="1600" u="none">
                <a:solidFill>
                  <a:schemeClr val="tx1"/>
                </a:solidFill>
                <a:latin typeface="BIZ UDゴシック"/>
                <a:ea typeface="BIZ UDゴシック"/>
              </a:rPr>
              <a:t>スマートフォン</a:t>
            </a:r>
            <a:r>
              <a:rPr lang="ja-JP" altLang="en-US" sz="1600" u="none">
                <a:solidFill>
                  <a:schemeClr val="tx1"/>
                </a:solidFill>
                <a:latin typeface="BIZ UDゴシック"/>
                <a:ea typeface="BIZ UDゴシック"/>
              </a:rPr>
              <a:t>活用リモート相談会</a:t>
            </a:r>
            <a:endParaRPr lang="ja-JP" altLang="en-US" sz="1600" u="none">
              <a:solidFill>
                <a:schemeClr val="tx1"/>
              </a:solidFill>
              <a:latin typeface="BIZ UDゴシック"/>
              <a:ea typeface="BIZ UDゴシック"/>
            </a:endParaRPr>
          </a:p>
        </p:txBody>
      </p:sp>
      <p:sp>
        <p:nvSpPr>
          <p:cNvPr id="1266" name="図形 316"/>
          <p:cNvSpPr/>
          <p:nvPr/>
        </p:nvSpPr>
        <p:spPr>
          <a:xfrm>
            <a:off x="5307275" y="5589000"/>
            <a:ext cx="3532826" cy="500194"/>
          </a:xfrm>
          <a:prstGeom prst="round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t"/>
          <a:p>
            <a:pPr algn="ctr">
              <a:defRPr lang="ja-JP" altLang="en-US"/>
            </a:pPr>
            <a:r>
              <a:rPr lang="ja-JP" altLang="en-US" sz="1800" u="none">
                <a:solidFill>
                  <a:schemeClr val="tx1"/>
                </a:solidFill>
                <a:latin typeface="BIZ UDゴシック"/>
                <a:ea typeface="BIZ UDゴシック"/>
              </a:rPr>
              <a:t>金融機関での操作支援活動</a:t>
            </a:r>
            <a:endParaRPr lang="ja-JP" altLang="en-US" sz="1800" u="none">
              <a:solidFill>
                <a:schemeClr val="tx1"/>
              </a:solidFill>
              <a:latin typeface="BIZ UDゴシック"/>
              <a:ea typeface="BIZ UDゴシック"/>
            </a:endParaRPr>
          </a:p>
        </p:txBody>
      </p:sp>
      <p:sp>
        <p:nvSpPr>
          <p:cNvPr id="1267" name="正方形/長方形 326"/>
          <p:cNvSpPr/>
          <p:nvPr/>
        </p:nvSpPr>
        <p:spPr>
          <a:xfrm>
            <a:off x="359583" y="6084561"/>
            <a:ext cx="9151296" cy="368439"/>
          </a:xfrm>
          <a:prstGeom prst="rect">
            <a:avLst/>
          </a:prstGeom>
        </p:spPr>
        <p:txBody>
          <a:bodyPr wrap="square">
            <a:spAutoFit/>
          </a:bodyPr>
          <a:lstStyle/>
          <a:p>
            <a:pPr algn="ctr"/>
            <a:r>
              <a:rPr lang="ja-JP" altLang="en-US" sz="1800" b="1" dirty="0">
                <a:solidFill>
                  <a:srgbClr val="FF0000"/>
                </a:solidFill>
                <a:latin typeface="BIZ UDゴシック"/>
                <a:ea typeface="BIZ UDゴシック"/>
              </a:rPr>
              <a:t>好事例を他団体と共有して横展開を図っています。</a:t>
            </a:r>
            <a:endParaRPr lang="ja-JP" altLang="en-US" sz="1800" b="1" dirty="0">
              <a:solidFill>
                <a:srgbClr val="FF0000"/>
              </a:solidFill>
              <a:latin typeface="BIZ UDゴシック"/>
              <a:ea typeface="BIZ UDゴシック"/>
            </a:endParaRPr>
          </a:p>
        </p:txBody>
      </p:sp>
    </p:spTree>
  </p:cSld>
  <p:clrMapOvr>
    <a:masterClrMapping/>
  </p:clrMapOvr>
</p:sld>
</file>

<file path=ppt/theme/theme1.xml><?xml version="1.0" encoding="utf-8"?>
<a:theme xmlns:a="http://schemas.openxmlformats.org/drawingml/2006/main" name="デザインの設定">
  <a:themeElements>
    <a:clrScheme name="SMBC NIKKO ToolKitカラー">
      <a:dk1>
        <a:srgbClr val="000000"/>
      </a:dk1>
      <a:lt1>
        <a:srgbClr val="FFFFFF"/>
      </a:lt1>
      <a:dk2>
        <a:srgbClr val="000000"/>
      </a:dk2>
      <a:lt2>
        <a:srgbClr val="FFFFFF"/>
      </a:lt2>
      <a:accent1>
        <a:srgbClr val="88ACD5"/>
      </a:accent1>
      <a:accent2>
        <a:srgbClr val="C9C6BD"/>
      </a:accent2>
      <a:accent3>
        <a:srgbClr val="645246"/>
      </a:accent3>
      <a:accent4>
        <a:srgbClr val="C2E3E8"/>
      </a:accent4>
      <a:accent5>
        <a:srgbClr val="526E93"/>
      </a:accent5>
      <a:accent6>
        <a:srgbClr val="A1A797"/>
      </a:accent6>
      <a:hlink>
        <a:srgbClr val="0000FF"/>
      </a:hlink>
      <a:folHlink>
        <a:srgbClr val="800080"/>
      </a:folHlink>
    </a:clrScheme>
    <a:fontScheme name="SMBC NIKKO ToolKitフォン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olidFill>
          <a:srgbClr val="DBB731"/>
        </a:solidFill>
        <a:ln w="28575" cap="flat" cmpd="sng" algn="ctr">
          <a:solidFill>
            <a:srgbClr val="DBB731"/>
          </a:solidFill>
          <a:prstDash val="solid"/>
          <a:round/>
        </a:ln>
        <a:effectLst/>
      </a:spPr>
      <a:bodyPr vertOverflow="overflow" horzOverflow="overflow" wrap="none" tIns="0" bIns="25200"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ja-JP" sz="1600" b="1" i="0" u="none" strike="noStrike" cap="none" normalizeH="0" baseline="0" smtClean="0">
            <a:solidFill>
              <a:schemeClr val="bg1"/>
            </a:solidFill>
            <a:latin typeface="ＭＳ Ｐゴシック"/>
            <a:ea typeface="ＭＳ Ｐゴシック"/>
          </a:defRPr>
        </a:defPPr>
      </a:lstStyle>
    </a:spDef>
    <a:lnDef>
      <a:spPr>
        <a:custGeom>
          <a:avLst/>
          <a:gdLst/>
          <a:ahLst/>
          <a:cxnLst/>
          <a:rect l="l" t="t" r="r" b="b"/>
          <a:pathLst/>
        </a:custGeom>
        <a:solidFill>
          <a:srgbClr val="DBB731"/>
        </a:solidFill>
        <a:ln w="28575" cap="flat" cmpd="sng" algn="ctr">
          <a:solidFill>
            <a:srgbClr val="DBB731"/>
          </a:solidFill>
          <a:prstDash val="solid"/>
          <a:round/>
        </a:ln>
        <a:effectLst/>
      </a:spPr>
      <a:bodyPr vertOverflow="overflow" horzOverflow="overflow" wrap="none" tIns="0" bIns="25200"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ja-JP" sz="1600" b="1" i="0" u="none" strike="noStrike" cap="none" normalizeH="0" baseline="0" smtClean="0">
            <a:solidFill>
              <a:schemeClr val="bg1"/>
            </a:solidFill>
            <a:latin typeface="ＭＳ Ｐゴシック"/>
            <a:ea typeface="ＭＳ Ｐゴシック"/>
          </a:defRPr>
        </a:defPPr>
      </a:lstStyle>
    </a:lnDef>
    <a:txDef>
      <a:spPr>
        <a:custGeom>
          <a:avLst/>
          <a:gdLst/>
          <a:ahLst/>
          <a:cxnLst/>
          <a:rect l="l" t="t" r="r" b="b"/>
          <a:pathLst/>
        </a:custGeom>
      </a:spPr>
      <a:bodyPr vertOverflow="overflow" horzOverflow="overflow"/>
      <a:lstStyle/>
    </a:txDef>
  </a:objectDefaults>
  <a:extraClrSchemeLst/>
</a:theme>
</file>

<file path=ppt/theme/theme2.xml><?xml version="1.0" encoding="utf-8"?>
<a:theme xmlns:a="http://schemas.openxmlformats.org/drawingml/2006/main" name="2_デザインの設定">
  <a:themeElements>
    <a:clrScheme name="SMBC NIKKO ToolKitカラー">
      <a:dk1>
        <a:srgbClr val="000000"/>
      </a:dk1>
      <a:lt1>
        <a:srgbClr val="FFFFFF"/>
      </a:lt1>
      <a:dk2>
        <a:srgbClr val="000000"/>
      </a:dk2>
      <a:lt2>
        <a:srgbClr val="FFFFFF"/>
      </a:lt2>
      <a:accent1>
        <a:srgbClr val="88ACD5"/>
      </a:accent1>
      <a:accent2>
        <a:srgbClr val="C9C6BD"/>
      </a:accent2>
      <a:accent3>
        <a:srgbClr val="645246"/>
      </a:accent3>
      <a:accent4>
        <a:srgbClr val="C2E3E8"/>
      </a:accent4>
      <a:accent5>
        <a:srgbClr val="526E93"/>
      </a:accent5>
      <a:accent6>
        <a:srgbClr val="A1A797"/>
      </a:accent6>
      <a:hlink>
        <a:srgbClr val="0000FF"/>
      </a:hlink>
      <a:folHlink>
        <a:srgbClr val="800080"/>
      </a:folHlink>
    </a:clrScheme>
    <a:fontScheme name="SMBC NIKKO ToolKitフォン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olidFill>
          <a:srgbClr val="DBB731"/>
        </a:solidFill>
        <a:ln w="28575" cap="flat" cmpd="sng" algn="ctr">
          <a:solidFill>
            <a:srgbClr val="DBB731"/>
          </a:solidFill>
          <a:prstDash val="solid"/>
          <a:round/>
        </a:ln>
        <a:effectLst/>
      </a:spPr>
      <a:bodyPr vertOverflow="overflow" horzOverflow="overflow" wrap="none" tIns="0" bIns="25200"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ja-JP" sz="1600" b="1" i="0" u="none" strike="noStrike" cap="none" normalizeH="0" baseline="0" smtClean="0">
            <a:solidFill>
              <a:schemeClr val="bg1"/>
            </a:solidFill>
            <a:latin typeface="ＭＳ Ｐゴシック"/>
            <a:ea typeface="ＭＳ Ｐゴシック"/>
          </a:defRPr>
        </a:defPPr>
      </a:lstStyle>
    </a:spDef>
    <a:lnDef>
      <a:spPr>
        <a:custGeom>
          <a:avLst/>
          <a:gdLst/>
          <a:ahLst/>
          <a:cxnLst/>
          <a:rect l="l" t="t" r="r" b="b"/>
          <a:pathLst/>
        </a:custGeom>
        <a:solidFill>
          <a:srgbClr val="DBB731"/>
        </a:solidFill>
        <a:ln w="28575" cap="flat" cmpd="sng" algn="ctr">
          <a:solidFill>
            <a:srgbClr val="DBB731"/>
          </a:solidFill>
          <a:prstDash val="solid"/>
          <a:round/>
        </a:ln>
        <a:effectLst/>
      </a:spPr>
      <a:bodyPr vertOverflow="overflow" horzOverflow="overflow" wrap="none" tIns="0" bIns="25200"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ja-JP" sz="1600" b="1" i="0" u="none" strike="noStrike" cap="none" normalizeH="0" baseline="0" smtClean="0">
            <a:solidFill>
              <a:schemeClr val="bg1"/>
            </a:solidFill>
            <a:latin typeface="ＭＳ Ｐゴシック"/>
            <a:ea typeface="ＭＳ Ｐゴシック"/>
          </a:defRPr>
        </a:defPPr>
      </a:lstStyle>
    </a:lnDef>
    <a:txDef>
      <a:spPr>
        <a:custGeom>
          <a:avLst/>
          <a:gdLst/>
          <a:ahLst/>
          <a:cxnLst/>
          <a:rect l="l" t="t" r="r" b="b"/>
          <a:pathLst/>
        </a:custGeom>
      </a:spPr>
      <a:bodyPr vertOverflow="overflow" horzOverflow="overflow"/>
      <a:lstStyle/>
    </a:tx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JUST Slide">
  <a:themeElements>
    <a:clrScheme name="JUST Slide">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JUST Slide">
      <a:majorFont>
        <a:latin typeface="MS PGothic"/>
        <a:ea typeface="MS PGothic"/>
        <a:cs typeface=""/>
      </a:majorFont>
      <a:minorFont>
        <a:latin typeface="MS PGothic"/>
        <a:ea typeface="MS PGothic"/>
        <a:cs typeface=""/>
      </a:minorFont>
    </a:fontScheme>
    <a:fmtScheme name="JUST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0</TotalTime>
  <Words>15250</Words>
  <Application>JUST Focus</Application>
  <Paragraphs>2584</Paragraphs>
  <HeadingPairs>
    <vt:vector size="4" baseType="variant">
      <vt:variant>
        <vt:lpstr>テーマ</vt:lpstr>
      </vt:variant>
      <vt:variant>
        <vt:i4>3</vt:i4>
      </vt:variant>
      <vt:variant>
        <vt:lpstr>スライド タイトル</vt:lpstr>
      </vt:variant>
      <vt:variant>
        <vt:i4>47</vt:i4>
      </vt:variant>
    </vt:vector>
  </HeadingPairs>
  <TitlesOfParts>
    <vt:vector size="50" baseType="lpstr">
      <vt:lpstr>デザインの設定</vt:lpstr>
      <vt:lpstr>2_デザインの設定</vt:lpstr>
      <vt:lpstr>3_デザインの設定</vt:lpstr>
      <vt:lpstr>メイリオ</vt:lpstr>
      <vt:lpstr>Arial</vt:lpstr>
      <vt:lpstr>ＭＳ Ｐゴシック</vt:lpstr>
      <vt:lpstr>Times New Roman</vt:lpstr>
      <vt:lpstr>ＭＳ Ｐ明朝</vt:lpstr>
      <vt:lpstr>Wingdings</vt:lpstr>
      <vt:lpstr>+mj-lt</vt:lpstr>
      <vt:lpstr>HGPｺﾞｼｯｸM</vt:lpstr>
      <vt:lpstr>Century</vt:lpstr>
      <vt:lpstr>SimSun</vt:lpstr>
      <vt:lpstr>HG正楷書体-PRO</vt:lpstr>
      <vt:lpstr>スライド 12</vt:lpstr>
      <vt:lpstr>ＭＳ 明朝</vt:lpstr>
      <vt:lpstr>HGPｺﾞｼｯｸE</vt:lpstr>
      <vt:lpstr>ＭＳ ゴシック</vt:lpstr>
      <vt:lpstr>富をつくる産業の展開③</vt:lpstr>
      <vt:lpstr>スライド 17</vt:lpstr>
      <vt:lpstr>3_デザインの設定</vt:lpstr>
      <vt:lpstr>2_デザインの設定</vt:lpstr>
      <vt:lpstr>Microsoft Graph グラフ</vt:lpstr>
      <vt:lpstr>スライド 1</vt:lpstr>
      <vt:lpstr>スライド 2</vt:lpstr>
      <vt:lpstr>スライド 3</vt:lpstr>
      <vt:lpstr>スライド 24</vt:lpstr>
      <vt:lpstr>スライド 5</vt:lpstr>
      <vt:lpstr>スライド 6</vt:lpstr>
      <vt:lpstr>スライド 7</vt:lpstr>
      <vt:lpstr>スライド 8</vt:lpstr>
      <vt:lpstr>静岡県の新ビジョン（総合計画）①</vt:lpstr>
      <vt:lpstr>静岡県の新ビジョン（総合計画）②</vt:lpstr>
      <vt:lpstr>スライド 31</vt:lpstr>
      <vt:lpstr>スライド 12</vt:lpstr>
      <vt:lpstr>企業会計の状況</vt:lpstr>
      <vt:lpstr>スライド 34</vt:lpstr>
      <vt:lpstr>スライド 35</vt:lpstr>
      <vt:lpstr>富をつくる産業の展開③</vt:lpstr>
      <vt:lpstr>県債の管理</vt:lpstr>
      <vt:lpstr>スポーツの聖地づくり</vt:lpstr>
      <vt:lpstr>スライド 39</vt:lpstr>
      <vt:lpstr>スライド 20</vt:lpstr>
      <vt:lpstr>スライド 21</vt:lpstr>
      <vt:lpstr>スライド 22</vt:lpstr>
      <vt:lpstr>スライド 23</vt:lpstr>
      <vt:lpstr>スライド 24</vt:lpstr>
      <vt:lpstr>スライド 25</vt:lpstr>
      <vt:lpstr>スライド 46</vt:lpstr>
      <vt:lpstr>スライド 27</vt:lpstr>
    </vt:vector>
  </TitlesOfParts>
  <AppVersion>4.1.6</AppVersion>
  <PresentationFormat>ユーザー設定</PresentationFormat>
  <Slides>9</Slides>
  <Notes>9</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cp:lastModifiedBy>大沢　一基</cp:lastModifiedBy>
  <dcterms:created xsi:type="dcterms:W3CDTF">2019-04-01T06:53:15Z</dcterms:created>
  <dcterms:modified xsi:type="dcterms:W3CDTF">2024-03-11T07:06:45Z</dcterms:modified>
  <cp:revision>457</cp:revision>
</cp:coreProperties>
</file>

<file path=docProps/custom.xml><?xml version="1.0" encoding="utf-8"?>
<Properties xmlns:vt="http://schemas.openxmlformats.org/officeDocument/2006/docPropsVTypes" xmlns="http://schemas.openxmlformats.org/officeDocument/2006/custom-properties"/>
</file>