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53"/>
    <p:restoredTop sz="94660"/>
  </p:normalViewPr>
  <p:slideViewPr>
    <p:cSldViewPr>
      <p:cViewPr varScale="0">
        <p:scale>
          <a:sx n="90" d="100"/>
          <a:sy n="90" d="100"/>
        </p:scale>
        <p:origin x="-2928" y="30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slide" Target="slides/slide9.xml" /><Relationship Id="rId13" Type="http://schemas.openxmlformats.org/officeDocument/2006/relationships/slide" Target="slides/slide10.xml" /><Relationship Id="rId14" Type="http://schemas.openxmlformats.org/officeDocument/2006/relationships/presProps" Target="presProps.xml" /><Relationship Id="rId15" Type="http://schemas.openxmlformats.org/officeDocument/2006/relationships/viewProps" Target="viewProps.xml" /><Relationship Id="rId16" Type="http://schemas.openxmlformats.org/officeDocument/2006/relationships/tableStyles" Target="tableStyles.xml" /></Relationships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2038" y="685800"/>
            <a:ext cx="2373923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26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27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1028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7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テキスト ボックス 22"/>
          <p:cNvSpPr txBox="1"/>
          <p:nvPr/>
        </p:nvSpPr>
        <p:spPr>
          <a:xfrm>
            <a:off x="-29629" y="57000"/>
            <a:ext cx="1010629" cy="2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（様式第４）</a:t>
            </a:r>
          </a:p>
        </p:txBody>
      </p:sp>
      <p:pic>
        <p:nvPicPr>
          <p:cNvPr id="1109" name="図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1110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1111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656184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12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13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14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720080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15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116" name="テキスト ボックス 1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（１）～（３）に記載した技能･功績等が具体的に分かる作品の写真や作業風景等の写真を「写真添付欄」内に添付し、写真の内容についての説明を「写真説明」欄に簡潔に記入すること。なお、各調書の内容と関連性が低いと審査委員会で判断された写真は、審査の参考とはしない可能性があることに留意された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・被推薦者本人と分かる直近１年以内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・改善事案等の功績を記載する場合、写真に代えて図表を添付しても差し支えない。</a:t>
            </a: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6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207" name="図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1208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1209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656184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210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211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212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720080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13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214" name="テキスト ボックス 155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（１）～（３）に記載した技能･功績等が具体的に分かる作品の写真や作業風景等の写真を「写真添付欄」内に添付し、写真の内容についての説明を「写真説明」欄に簡潔に記入すること。なお、各調書の内容と関連性が低いと審査委員会で判断された写真は、審査の参考とはしない可能性があることに留意された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・被推薦者本人と分かる直近１年以内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・改善事案等の功績を記載する場合、写真に代えて図表を添付しても差し支えない。</a:t>
            </a:r>
          </a:p>
        </p:txBody>
      </p:sp>
      <p:sp>
        <p:nvSpPr>
          <p:cNvPr id="1215" name="テキスト ボックス 139"/>
          <p:cNvSpPr txBox="1"/>
          <p:nvPr/>
        </p:nvSpPr>
        <p:spPr>
          <a:xfrm>
            <a:off x="-29629" y="57000"/>
            <a:ext cx="1010629" cy="2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（様式第４）</a:t>
            </a:r>
          </a:p>
        </p:txBody>
      </p:sp>
    </p:spTree>
    <p:extLst>
      <p:ext uri="{BB962C8B-B14F-4D97-AF65-F5344CB8AC3E}">
        <p14:creationId xmlns:p14="http://schemas.microsoft.com/office/powerpoint/2010/main" val="4212786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8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19" name="図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1120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1121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656184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22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23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24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720080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25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126" name="テキスト ボックス 147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（１）～（３）に記載した技能･功績等が具体的に分かる作品の写真や作業風景等の写真を「写真添付欄」内に添付し、写真の内容についての説明を「写真説明」欄に簡潔に記入すること。なお、各調書の内容と関連性が低いと審査委員会で判断された写真は、審査の参考とはしない可能性があることに留意された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・被推薦者本人と分かる直近１年以内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・改善事案等の功績を記載する場合、写真に代えて図表を添付しても差し支えない。</a:t>
            </a:r>
          </a:p>
        </p:txBody>
      </p:sp>
      <p:sp>
        <p:nvSpPr>
          <p:cNvPr id="1127" name="テキスト ボックス 107"/>
          <p:cNvSpPr txBox="1"/>
          <p:nvPr/>
        </p:nvSpPr>
        <p:spPr>
          <a:xfrm>
            <a:off x="-29629" y="57000"/>
            <a:ext cx="1010629" cy="2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（様式第４）</a:t>
            </a:r>
          </a:p>
        </p:txBody>
      </p:sp>
    </p:spTree>
    <p:extLst>
      <p:ext uri="{BB962C8B-B14F-4D97-AF65-F5344CB8AC3E}">
        <p14:creationId xmlns:p14="http://schemas.microsoft.com/office/powerpoint/2010/main" val="1607547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30" name="図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1131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113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656184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33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34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35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720080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36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137" name="テキスト ボックス 148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（１）～（３）に記載した技能･功績等が具体的に分かる作品の写真や作業風景等の写真を「写真添付欄」内に添付し、写真の内容についての説明を「写真説明」欄に簡潔に記入すること。なお、各調書の内容と関連性が低いと審査委員会で判断された写真は、審査の参考とはしない可能性があることに留意された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・被推薦者本人と分かる直近１年以内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・改善事案等の功績を記載する場合、写真に代えて図表を添付しても差し支えない。</a:t>
            </a:r>
          </a:p>
        </p:txBody>
      </p:sp>
      <p:sp>
        <p:nvSpPr>
          <p:cNvPr id="1138" name="テキスト ボックス 111"/>
          <p:cNvSpPr txBox="1"/>
          <p:nvPr/>
        </p:nvSpPr>
        <p:spPr>
          <a:xfrm>
            <a:off x="-29629" y="57000"/>
            <a:ext cx="1010629" cy="2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（様式第４）</a:t>
            </a:r>
          </a:p>
        </p:txBody>
      </p:sp>
    </p:spTree>
    <p:extLst>
      <p:ext uri="{BB962C8B-B14F-4D97-AF65-F5344CB8AC3E}">
        <p14:creationId xmlns:p14="http://schemas.microsoft.com/office/powerpoint/2010/main" val="174491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0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41" name="図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1142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1143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656184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44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4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4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720080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47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148" name="テキスト ボックス 149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（１）～（３）に記載した技能･功績等が具体的に分かる作品の写真や作業風景等の写真を「写真添付欄」内に添付し、写真の内容についての説明を「写真説明」欄に簡潔に記入すること。なお、各調書の内容と関連性が低いと審査委員会で判断された写真は、審査の参考とはしない可能性があることに留意された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・被推薦者本人と分かる直近１年以内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・改善事案等の功績を記載する場合、写真に代えて図表を添付しても差し支えない。</a:t>
            </a:r>
          </a:p>
        </p:txBody>
      </p:sp>
      <p:sp>
        <p:nvSpPr>
          <p:cNvPr id="1149" name="テキスト ボックス 115"/>
          <p:cNvSpPr txBox="1"/>
          <p:nvPr/>
        </p:nvSpPr>
        <p:spPr>
          <a:xfrm>
            <a:off x="-29629" y="57000"/>
            <a:ext cx="1010629" cy="2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（様式第４）</a:t>
            </a:r>
          </a:p>
        </p:txBody>
      </p:sp>
    </p:spTree>
    <p:extLst>
      <p:ext uri="{BB962C8B-B14F-4D97-AF65-F5344CB8AC3E}">
        <p14:creationId xmlns:p14="http://schemas.microsoft.com/office/powerpoint/2010/main" val="3259907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52" name="図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1153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1154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656184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55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56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57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720080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58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159" name="テキスト ボックス 150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（１）～（３）に記載した技能･功績等が具体的に分かる作品の写真や作業風景等の写真を「写真添付欄」内に添付し、写真の内容についての説明を「写真説明」欄に簡潔に記入すること。なお、各調書の内容と関連性が低いと審査委員会で判断された写真は、審査の参考とはしない可能性があることに留意された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・被推薦者本人と分かる直近１年以内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・改善事案等の功績を記載する場合、写真に代えて図表を添付しても差し支えない。</a:t>
            </a:r>
          </a:p>
        </p:txBody>
      </p:sp>
      <p:sp>
        <p:nvSpPr>
          <p:cNvPr id="1160" name="テキスト ボックス 119"/>
          <p:cNvSpPr txBox="1"/>
          <p:nvPr/>
        </p:nvSpPr>
        <p:spPr>
          <a:xfrm>
            <a:off x="-29629" y="57000"/>
            <a:ext cx="1010629" cy="2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（様式第４）</a:t>
            </a:r>
          </a:p>
        </p:txBody>
      </p:sp>
    </p:spTree>
    <p:extLst>
      <p:ext uri="{BB962C8B-B14F-4D97-AF65-F5344CB8AC3E}">
        <p14:creationId xmlns:p14="http://schemas.microsoft.com/office/powerpoint/2010/main" val="251104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63" name="図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1164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1165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656184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66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67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68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720080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69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170" name="テキスト ボックス 151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（２）～（４）に記載した技能･功績等が具体的に分かる作品の写真や作業風景等の写真を「写真添付欄」内に添付し、写真の内容についての説明を「写真説明」欄に簡潔に記入すること。なお、各調書の内容と関連性が低いと審査委員会で判断された写真は、審査の参考とはしない可能性があることに留意された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・被推薦者本人と分かる直近１年以内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・改善事案等の功績を記載する場合、写真に代えて図表を添付しても差し支えない。</a:t>
            </a:r>
          </a:p>
        </p:txBody>
      </p:sp>
      <p:sp>
        <p:nvSpPr>
          <p:cNvPr id="1171" name="テキスト ボックス 123"/>
          <p:cNvSpPr txBox="1"/>
          <p:nvPr/>
        </p:nvSpPr>
        <p:spPr>
          <a:xfrm>
            <a:off x="-29629" y="57000"/>
            <a:ext cx="1010629" cy="2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（様式第４）</a:t>
            </a:r>
          </a:p>
        </p:txBody>
      </p:sp>
    </p:spTree>
    <p:extLst>
      <p:ext uri="{BB962C8B-B14F-4D97-AF65-F5344CB8AC3E}">
        <p14:creationId xmlns:p14="http://schemas.microsoft.com/office/powerpoint/2010/main" val="4252936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74" name="図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1175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1176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656184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77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78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79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720080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80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181" name="テキスト ボックス 152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（１）～（３）に記載した技能･功績等が具体的に分かる作品の写真や作業風景等の写真を「写真添付欄」内に添付し、写真の内容についての説明を「写真説明」欄に簡潔に記入すること。なお、各調書の内容と関連性が低いと審査委員会で判断された写真は、審査の参考とはしない可能性があることに留意された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・被推薦者本人と分かる直近１年以内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・改善事案等の功績を記載する場合、写真に代えて図表を添付しても差し支えない。</a:t>
            </a:r>
          </a:p>
        </p:txBody>
      </p:sp>
      <p:sp>
        <p:nvSpPr>
          <p:cNvPr id="1182" name="テキスト ボックス 127"/>
          <p:cNvSpPr txBox="1"/>
          <p:nvPr/>
        </p:nvSpPr>
        <p:spPr>
          <a:xfrm>
            <a:off x="-29629" y="57000"/>
            <a:ext cx="1010629" cy="2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（様式第４）</a:t>
            </a:r>
          </a:p>
        </p:txBody>
      </p:sp>
    </p:spTree>
    <p:extLst>
      <p:ext uri="{BB962C8B-B14F-4D97-AF65-F5344CB8AC3E}">
        <p14:creationId xmlns:p14="http://schemas.microsoft.com/office/powerpoint/2010/main" val="2379938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85" name="図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1186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1187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656184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88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89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90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720080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91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192" name="テキスト ボックス 153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（１）～（３）に記載した技能･功績等が具体的に分かる作品の写真や作業風景等の写真を「写真添付欄」内に添付し、写真の内容についての説明を「写真説明」欄に簡潔に記入すること。なお、各調書の内容と関連性が低いと審査委員会で判断された写真は、審査の参考とはしない可能性があることに留意された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・被推薦者本人と分かる直近１年以内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・改善事案等の功績を記載する場合、写真に代えて図表を添付しても差し支えない。</a:t>
            </a:r>
          </a:p>
        </p:txBody>
      </p:sp>
      <p:sp>
        <p:nvSpPr>
          <p:cNvPr id="1193" name="テキスト ボックス 131"/>
          <p:cNvSpPr txBox="1"/>
          <p:nvPr/>
        </p:nvSpPr>
        <p:spPr>
          <a:xfrm>
            <a:off x="-29629" y="57000"/>
            <a:ext cx="1010629" cy="2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（様式第４）</a:t>
            </a:r>
          </a:p>
        </p:txBody>
      </p:sp>
    </p:spTree>
    <p:extLst>
      <p:ext uri="{BB962C8B-B14F-4D97-AF65-F5344CB8AC3E}">
        <p14:creationId xmlns:p14="http://schemas.microsoft.com/office/powerpoint/2010/main" val="16544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角丸四角形 5"/>
          <p:cNvSpPr/>
          <p:nvPr/>
        </p:nvSpPr>
        <p:spPr>
          <a:xfrm>
            <a:off x="332656" y="680144"/>
            <a:ext cx="6264696" cy="3286583"/>
          </a:xfrm>
          <a:prstGeom prst="roundRect">
            <a:avLst>
              <a:gd name="adj" fmla="val 649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96" name="図 2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32656" y="5601072"/>
            <a:ext cx="6264696" cy="3315875"/>
          </a:xfrm>
          <a:prstGeom prst="rect">
            <a:avLst/>
          </a:prstGeom>
        </p:spPr>
      </p:pic>
      <p:sp>
        <p:nvSpPr>
          <p:cNvPr id="1197" name="テキスト ボックス 26"/>
          <p:cNvSpPr txBox="1"/>
          <p:nvPr/>
        </p:nvSpPr>
        <p:spPr>
          <a:xfrm>
            <a:off x="332657" y="5673080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graphicFrame>
        <p:nvGraphicFramePr>
          <p:cNvPr id="1198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04741"/>
              </p:ext>
            </p:extLst>
          </p:nvPr>
        </p:nvGraphicFramePr>
        <p:xfrm>
          <a:off x="692693" y="103312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656184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199" name="表 2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718775277"/>
              </p:ext>
            </p:extLst>
          </p:nvPr>
        </p:nvGraphicFramePr>
        <p:xfrm>
          <a:off x="332656" y="4064520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200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40567"/>
              </p:ext>
            </p:extLst>
          </p:nvPr>
        </p:nvGraphicFramePr>
        <p:xfrm>
          <a:off x="332656" y="9009827"/>
          <a:ext cx="6264696" cy="815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>
                  <a:extLst>
                    <a:ext uri="{9D8B030D-6E8A-4147-A177-3AD203B41FA5}"/>
                  </a:extLst>
                </a:gridCol>
                <a:gridCol w="5688632">
                  <a:extLst>
                    <a:ext uri="{9D8B030D-6E8A-4147-A177-3AD203B41FA5}"/>
                  </a:extLst>
                </a:gridCol>
              </a:tblGrid>
              <a:tr h="81527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写真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説明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1201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380026"/>
              </p:ext>
            </p:extLst>
          </p:nvPr>
        </p:nvGraphicFramePr>
        <p:xfrm>
          <a:off x="692692" y="5025008"/>
          <a:ext cx="6120683" cy="4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9">
                  <a:extLst>
                    <a:ext uri="{9D8B030D-6E8A-4147-A177-3AD203B41FA5}"/>
                  </a:extLst>
                </a:gridCol>
                <a:gridCol w="1224136">
                  <a:extLst>
                    <a:ext uri="{9D8B030D-6E8A-4147-A177-3AD203B41FA5}"/>
                  </a:extLst>
                </a:gridCol>
                <a:gridCol w="648072">
                  <a:extLst>
                    <a:ext uri="{9D8B030D-6E8A-4147-A177-3AD203B41FA5}"/>
                  </a:extLst>
                </a:gridCol>
                <a:gridCol w="1440160">
                  <a:extLst>
                    <a:ext uri="{9D8B030D-6E8A-4147-A177-3AD203B41FA5}"/>
                  </a:extLst>
                </a:gridCol>
                <a:gridCol w="720080">
                  <a:extLst>
                    <a:ext uri="{9D8B030D-6E8A-4147-A177-3AD203B41FA5}"/>
                  </a:extLst>
                </a:gridCol>
                <a:gridCol w="1584176">
                  <a:extLst>
                    <a:ext uri="{9D8B030D-6E8A-4147-A177-3AD203B41FA5}"/>
                  </a:extLst>
                </a:gridCol>
              </a:tblGrid>
              <a:tr h="358180"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職業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部門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被推薦者氏名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撮影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</a:rPr>
                        <a:t>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202" name="テキスト ボックス 10"/>
          <p:cNvSpPr txBox="1"/>
          <p:nvPr/>
        </p:nvSpPr>
        <p:spPr>
          <a:xfrm>
            <a:off x="332656" y="7045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写真添付欄</a:t>
            </a:r>
          </a:p>
        </p:txBody>
      </p:sp>
      <p:sp>
        <p:nvSpPr>
          <p:cNvPr id="1203" name="テキスト ボックス 154"/>
          <p:cNvSpPr txBox="1"/>
          <p:nvPr/>
        </p:nvSpPr>
        <p:spPr>
          <a:xfrm>
            <a:off x="332656" y="968177"/>
            <a:ext cx="6264696" cy="29511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rmAutofit/>
          </a:bodyPr>
          <a:lstStyle/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写真添付の際の留意事項（本様式使用の際は本記述を削除してから写真を添付すること。）</a:t>
            </a: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endParaRPr lang="en-US" altLang="ja-JP" sz="12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審査委員会での審査の参考とするため、調書（１）～（３）に記載した技能･功績等が具体的に分かる作品の写真や作業風景等の写真を「写真添付欄」内に添付し、写真の内容についての説明を「写真説明」欄に簡潔に記入すること。なお、各調書の内容と関連性が低いと審査委員会で判断された写真は、審査の参考とはしない可能性があることに留意されたい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・被推薦者本人と分かる直近１年以内</a:t>
            </a:r>
            <a:r>
              <a:rPr lang="ja-JP" altLang="en-US" sz="12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に撮影された</a:t>
            </a: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作業風景の写真を最低１枚以上添付すること。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・本様式のレイアウト変更（各欄の場所移動やサイズの変更等）はしないこと。</a:t>
            </a:r>
          </a:p>
          <a:p>
            <a:pPr algn="just">
              <a:lnSpc>
                <a:spcPts val="1400"/>
              </a:lnSpc>
            </a:pPr>
            <a:r>
              <a:rPr lang="ja-JP" altLang="en-US" sz="1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・改善事案等の功績を記載する場合、写真に代えて図表を添付しても差し支えない。</a:t>
            </a:r>
          </a:p>
        </p:txBody>
      </p:sp>
      <p:sp>
        <p:nvSpPr>
          <p:cNvPr id="1204" name="テキスト ボックス 135"/>
          <p:cNvSpPr txBox="1"/>
          <p:nvPr/>
        </p:nvSpPr>
        <p:spPr>
          <a:xfrm>
            <a:off x="-29629" y="57000"/>
            <a:ext cx="1010629" cy="253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（様式第４）</a:t>
            </a:r>
          </a:p>
        </p:txBody>
      </p:sp>
    </p:spTree>
    <p:extLst>
      <p:ext uri="{BB962C8B-B14F-4D97-AF65-F5344CB8AC3E}">
        <p14:creationId xmlns:p14="http://schemas.microsoft.com/office/powerpoint/2010/main" val="3305551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AppVersion>4.1.6</AppVersion>
  <PresentationFormat>ユーザー設定</PresentationFormat>
  <Slides>10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lastModifiedBy>石川　陽一</cp:lastModifiedBy>
  <dcterms:created xsi:type="dcterms:W3CDTF">2023-04-14T09:08:05Z</dcterms:created>
  <dcterms:modified xsi:type="dcterms:W3CDTF">2023-05-01T08:07:19Z</dcterms:modified>
  <cp:revision>5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