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>
            <a:extLst>
              <a:ext uri="{FF2B5EF4-FFF2-40B4-BE49-F238E27FC236}">
                <a16:creationId xmlns:a16="http://schemas.microsoft.com/office/drawing/2014/main" id="{48AF61BC-6546-4C05-8C19-E8F6948F7B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de3">
            <a:extLst>
              <a:ext uri="{FF2B5EF4-FFF2-40B4-BE49-F238E27FC236}">
                <a16:creationId xmlns:a16="http://schemas.microsoft.com/office/drawing/2014/main" id="{E84ACEE8-2EF8-457E-8F70-287ADB03BF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de4">
            <a:extLst>
              <a:ext uri="{FF2B5EF4-FFF2-40B4-BE49-F238E27FC236}">
                <a16:creationId xmlns:a16="http://schemas.microsoft.com/office/drawing/2014/main" id="{9D527362-6719-49D1-8926-C68405428D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rena-yoshida</cp:lastModifiedBy>
  <cp:revision>1</cp:revision>
  <dcterms:created xsi:type="dcterms:W3CDTF">2021-03-19T09:47:53Z</dcterms:created>
  <dcterms:modified xsi:type="dcterms:W3CDTF">2021-03-23T01:51:00Z</dcterms:modified>
</cp:coreProperties>
</file>