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harts/chart1.xml" ContentType="application/vnd.openxmlformats-officedocument.drawingml.chart+xml"/>
  <Override PartName="/ppt/charts/colors1.xml" ContentType="application/vnd.ms-office.chartcolorstyle+xml"/>
  <Override PartName="/ppt/charts/style1.xml" ContentType="application/vnd.ms-office.chartstyl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<Relationships xmlns="http://schemas.openxmlformats.org/package/2006/relationships"><Relationship Id="rId2" Type="http://schemas.openxmlformats.org/package/2006/relationships/metadata/thumbnail" Target="docProps/thumbnail.jpeg" /><Relationship Id="rId3" Type="http://schemas.openxmlformats.org/package/2006/relationships/metadata/core-properties" Target="docProps/core.xml" /><Relationship Id="rId4" Type="http://schemas.openxmlformats.org/officeDocument/2006/relationships/extended-properties" Target="docProps/app.xml" /><Relationship Id="rId5" Type="http://schemas.openxmlformats.org/officeDocument/2006/relationships/custom-properties" Target="docProps/custom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1" showSpecialPlsOnTitleSld="0">
  <p:sldMasterIdLst>
    <p:sldMasterId id="2147483648" r:id="rId2"/>
  </p:sldMasterIdLst>
  <p:notesMasterIdLst>
    <p:notesMasterId r:id="rId3"/>
  </p:notesMasterIdLst>
  <p:handoutMasterIdLst>
    <p:handoutMasterId r:id="rId4"/>
  </p:handoutMasterIdLst>
  <p:sldIdLst>
    <p:sldId id="444" r:id="rId5"/>
    <p:sldId id="439" r:id="rId6"/>
    <p:sldId id="440" r:id="rId7"/>
    <p:sldId id="442" r:id="rId8"/>
    <p:sldId id="434" r:id="rId9"/>
  </p:sldIdLst>
  <p:sldSz cx="9144000" cy="6858000" type="screen4x3"/>
  <p:notesSz cx="9144000" cy="6858000"/>
  <p:defaultTextStyle>
    <a:defPPr>
      <a:defRPr lang="ja-JP"/>
    </a:defPPr>
    <a:lvl1pPr marL="0" algn="l" defTabSz="914400" rtl="0" eaLnBrk="1" fontAlgn="auto" latinLnBrk="0" hangingPunct="1">
      <a:lnSpc>
        <a:spcPct val="100000"/>
      </a:lnSpc>
      <a:spcBef>
        <a:spcPct val="0"/>
      </a:spcBef>
      <a:spcAft>
        <a:spcPct val="0"/>
      </a:spcAft>
      <a:defRPr kumimoji="1" sz="1800" b="0" i="0" u="none" kern="1200" baseline="0">
        <a:solidFill>
          <a:schemeClr val="tx1"/>
        </a:solidFill>
        <a:effectLst/>
        <a:latin typeface="Arial" pitchFamily="39" charset="0"/>
        <a:ea typeface="ＭＳ Ｐゴシック" pitchFamily="55" charset="-128"/>
      </a:defRPr>
    </a:lvl1pPr>
    <a:lvl2pPr marL="457200" algn="l" defTabSz="914400" rtl="0" eaLnBrk="1" fontAlgn="auto" latinLnBrk="0" hangingPunct="1">
      <a:lnSpc>
        <a:spcPct val="100000"/>
      </a:lnSpc>
      <a:spcBef>
        <a:spcPct val="0"/>
      </a:spcBef>
      <a:spcAft>
        <a:spcPct val="0"/>
      </a:spcAft>
      <a:defRPr kumimoji="1" sz="1800" b="0" i="0" u="none" kern="1200" baseline="0">
        <a:solidFill>
          <a:schemeClr val="tx1"/>
        </a:solidFill>
        <a:effectLst/>
        <a:latin typeface="Arial" pitchFamily="39" charset="0"/>
        <a:ea typeface="ＭＳ Ｐゴシック" pitchFamily="55" charset="-128"/>
      </a:defRPr>
    </a:lvl2pPr>
    <a:lvl3pPr marL="914400" algn="l" defTabSz="914400" rtl="0" eaLnBrk="1" fontAlgn="auto" latinLnBrk="0" hangingPunct="1">
      <a:lnSpc>
        <a:spcPct val="100000"/>
      </a:lnSpc>
      <a:spcBef>
        <a:spcPct val="0"/>
      </a:spcBef>
      <a:spcAft>
        <a:spcPct val="0"/>
      </a:spcAft>
      <a:defRPr kumimoji="1" sz="1800" b="0" i="0" u="none" kern="1200" baseline="0">
        <a:solidFill>
          <a:schemeClr val="tx1"/>
        </a:solidFill>
        <a:effectLst/>
        <a:latin typeface="Arial" pitchFamily="39" charset="0"/>
        <a:ea typeface="ＭＳ Ｐゴシック" pitchFamily="55" charset="-128"/>
      </a:defRPr>
    </a:lvl3pPr>
    <a:lvl4pPr marL="1371600" algn="l" defTabSz="914400" rtl="0" eaLnBrk="1" fontAlgn="auto" latinLnBrk="0" hangingPunct="1">
      <a:lnSpc>
        <a:spcPct val="100000"/>
      </a:lnSpc>
      <a:spcBef>
        <a:spcPct val="0"/>
      </a:spcBef>
      <a:spcAft>
        <a:spcPct val="0"/>
      </a:spcAft>
      <a:defRPr kumimoji="1" sz="1800" b="0" i="0" u="none" kern="1200" baseline="0">
        <a:solidFill>
          <a:schemeClr val="tx1"/>
        </a:solidFill>
        <a:effectLst/>
        <a:latin typeface="Arial" pitchFamily="39" charset="0"/>
        <a:ea typeface="ＭＳ Ｐゴシック" pitchFamily="55" charset="-128"/>
      </a:defRPr>
    </a:lvl4pPr>
    <a:lvl5pPr marL="1828800" algn="l" defTabSz="914400" rtl="0" eaLnBrk="1" fontAlgn="auto" latinLnBrk="0" hangingPunct="1">
      <a:lnSpc>
        <a:spcPct val="100000"/>
      </a:lnSpc>
      <a:spcBef>
        <a:spcPct val="0"/>
      </a:spcBef>
      <a:spcAft>
        <a:spcPct val="0"/>
      </a:spcAft>
      <a:defRPr kumimoji="1" sz="1800" b="0" i="0" u="none" kern="1200" baseline="0">
        <a:solidFill>
          <a:schemeClr val="tx1"/>
        </a:solidFill>
        <a:effectLst/>
        <a:latin typeface="Arial" pitchFamily="39" charset="0"/>
        <a:ea typeface="ＭＳ Ｐゴシック" pitchFamily="55" charset="-128"/>
      </a:defRPr>
    </a:lvl5pPr>
    <a:lvl6pPr marL="1828800" algn="l" defTabSz="914400" rtl="0" eaLnBrk="1" fontAlgn="auto" latinLnBrk="0" hangingPunct="1">
      <a:lnSpc>
        <a:spcPct val="100000"/>
      </a:lnSpc>
      <a:spcBef>
        <a:spcPct val="0"/>
      </a:spcBef>
      <a:spcAft>
        <a:spcPct val="0"/>
      </a:spcAft>
      <a:defRPr kumimoji="1" sz="1800" b="0" i="0" u="none" kern="1200" baseline="0">
        <a:solidFill>
          <a:schemeClr val="tx1"/>
        </a:solidFill>
        <a:effectLst/>
        <a:latin typeface="Arial" pitchFamily="39" charset="0"/>
        <a:ea typeface="ＭＳ Ｐゴシック" pitchFamily="55" charset="-128"/>
      </a:defRPr>
    </a:lvl6pPr>
    <a:lvl7pPr marL="1828800" algn="l" defTabSz="914400" rtl="0" eaLnBrk="1" fontAlgn="auto" latinLnBrk="0" hangingPunct="1">
      <a:lnSpc>
        <a:spcPct val="100000"/>
      </a:lnSpc>
      <a:spcBef>
        <a:spcPct val="0"/>
      </a:spcBef>
      <a:spcAft>
        <a:spcPct val="0"/>
      </a:spcAft>
      <a:defRPr kumimoji="1" sz="1800" b="0" i="0" u="none" kern="1200" baseline="0">
        <a:solidFill>
          <a:schemeClr val="tx1"/>
        </a:solidFill>
        <a:effectLst/>
        <a:latin typeface="Arial" pitchFamily="39" charset="0"/>
        <a:ea typeface="ＭＳ Ｐゴシック" pitchFamily="55" charset="-128"/>
      </a:defRPr>
    </a:lvl7pPr>
    <a:lvl8pPr marL="1828800" algn="l" defTabSz="914400" rtl="0" eaLnBrk="1" fontAlgn="auto" latinLnBrk="0" hangingPunct="1">
      <a:lnSpc>
        <a:spcPct val="100000"/>
      </a:lnSpc>
      <a:spcBef>
        <a:spcPct val="0"/>
      </a:spcBef>
      <a:spcAft>
        <a:spcPct val="0"/>
      </a:spcAft>
      <a:defRPr kumimoji="1" sz="1800" b="0" i="0" u="none" kern="1200" baseline="0">
        <a:solidFill>
          <a:schemeClr val="tx1"/>
        </a:solidFill>
        <a:effectLst/>
        <a:latin typeface="Arial" pitchFamily="39" charset="0"/>
        <a:ea typeface="ＭＳ Ｐゴシック" pitchFamily="55" charset="-128"/>
      </a:defRPr>
    </a:lvl8pPr>
    <a:lvl9pPr marL="1828800" algn="l" defTabSz="914400" rtl="0" eaLnBrk="1" fontAlgn="auto" latinLnBrk="0" hangingPunct="1">
      <a:lnSpc>
        <a:spcPct val="100000"/>
      </a:lnSpc>
      <a:spcBef>
        <a:spcPct val="0"/>
      </a:spcBef>
      <a:spcAft>
        <a:spcPct val="0"/>
      </a:spcAft>
      <a:defRPr kumimoji="1" sz="1800" b="0" i="0" u="none" kern="1200" baseline="0">
        <a:solidFill>
          <a:schemeClr val="tx1"/>
        </a:solidFill>
        <a:effectLst/>
        <a:latin typeface="Arial" pitchFamily="39" charset="0"/>
        <a:ea typeface="ＭＳ Ｐゴシック" pitchFamily="55" charset="-128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AADF0D91-3BE1-4D42-8B9D-ABBD010FAB92}">
          <p14:sldIdLst>
            <p14:sldId id="444"/>
            <p14:sldId id="439"/>
            <p14:sldId id="440"/>
            <p14:sldId id="442"/>
            <p14:sldId id="434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restored">
    <p:restoredLeft sz="24063"/>
    <p:restoredTop sz="77127"/>
  </p:normalViewPr>
  <p:slideViewPr>
    <p:cSldViewPr snapToGrid="1" snapToObjects="0">
      <p:cViewPr varScale="1">
        <p:scale>
          <a:sx n="70" d="100"/>
          <a:sy n="70" d="100"/>
        </p:scale>
        <p:origin x="-96" y="-468"/>
      </p:cViewPr>
      <p:guideLst>
        <p:guide pos="2880"/>
        <p:guide orient="horz" pos="891"/>
        <p:guide orient="horz" pos="979"/>
      </p:guideLst>
    </p:cSldViewPr>
  </p:slideViewPr>
  <p:notesTextViewPr>
    <p:cViewPr varScale="0"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theme" Target="theme/theme1.xml" /><Relationship Id="rId2" Type="http://schemas.openxmlformats.org/officeDocument/2006/relationships/slideMaster" Target="slideMasters/slideMaster1.xml" /><Relationship Id="rId3" Type="http://schemas.openxmlformats.org/officeDocument/2006/relationships/notesMaster" Target="notesMasters/notesMaster1.xml" /><Relationship Id="rId4" Type="http://schemas.openxmlformats.org/officeDocument/2006/relationships/handoutMaster" Target="handoutMasters/handoutMaster1.xml" /><Relationship Id="rId5" Type="http://schemas.openxmlformats.org/officeDocument/2006/relationships/slide" Target="slides/slide1.xml" /><Relationship Id="rId6" Type="http://schemas.openxmlformats.org/officeDocument/2006/relationships/slide" Target="slides/slide2.xml" /><Relationship Id="rId7" Type="http://schemas.openxmlformats.org/officeDocument/2006/relationships/slide" Target="slides/slide3.xml" /><Relationship Id="rId8" Type="http://schemas.openxmlformats.org/officeDocument/2006/relationships/slide" Target="slides/slide4.xml" /><Relationship Id="rId9" Type="http://schemas.openxmlformats.org/officeDocument/2006/relationships/slide" Target="slides/slide5.xml" /><Relationship Id="rId10" Type="http://schemas.openxmlformats.org/officeDocument/2006/relationships/presProps" Target="presProps.xml" /><Relationship Id="rId11" Type="http://schemas.openxmlformats.org/officeDocument/2006/relationships/viewProps" Target="viewProps.xml" /><Relationship Id="rId12" Type="http://schemas.openxmlformats.org/officeDocument/2006/relationships/tableStyles" Target="tableStyles.xml" /></Relationships>
</file>

<file path=ppt/charts/_rels/chart1.xml.rels><?xml version="1.0" encoding="UTF-8"?><Relationships xmlns="http://schemas.openxmlformats.org/package/2006/relationships"><Relationship Id="rId1" Type="http://schemas.openxmlformats.org/officeDocument/2006/relationships/package" Target="../embeddings/JUSTCalc_Worksheet1.xlsx" /><Relationship Id="rId2" Type="http://schemas.microsoft.com/office/2011/relationships/chartColorStyle" Target="colors1.xml" /><Relationship Id="rId3" Type="http://schemas.microsoft.com/office/2011/relationships/chartStyle" Target="style1.xml" /></Relationships>
</file>

<file path=ppt/charts/chart1.xml><?xml version="1.0" encoding="utf-8"?>
<c:chartSpace xmlns:a="http://schemas.openxmlformats.org/drawingml/2006/main" xmlns:r="http://schemas.openxmlformats.org/officeDocument/2006/relationships" xmlns:c="http://schemas.openxmlformats.org/drawingml/20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=Sheet1!$B$1</c:f>
              <c:strCache>
                <c:ptCount val="1"/>
                <c:pt idx="0">
                  <c:v>売上高</c:v>
                </c:pt>
              </c:strCache>
            </c:strRef>
          </c:tx>
          <c:dPt>
            <c:idx val="0"/>
            <c:invertIfNegative val="0"/>
            <c:bubble3D val="0"/>
            <c:spPr>
              <a:solidFill>
                <a:srgbClr val="59D500"/>
              </a:solidFill>
              <a:ln w="19050">
                <a:noFill/>
              </a:ln>
              <a:effectLst/>
            </c:spPr>
          </c:dPt>
          <c:dPt>
            <c:idx val="1"/>
            <c:invertIfNegative val="0"/>
            <c:bubble3D val="0"/>
            <c:spPr>
              <a:solidFill>
                <a:srgbClr val="FAF755"/>
              </a:solidFill>
              <a:ln w="19050">
                <a:noFill/>
              </a:ln>
              <a:effectLst/>
            </c:spPr>
          </c:dPt>
          <c:dPt>
            <c:idx val="2"/>
            <c:invertIfNegative val="0"/>
            <c:bubble3D val="0"/>
            <c:spPr>
              <a:solidFill>
                <a:srgbClr val="FFC000"/>
              </a:solidFill>
              <a:ln w="19050">
                <a:noFill/>
              </a:ln>
              <a:effectLst/>
            </c:spPr>
          </c:dPt>
          <c:dPt>
            <c:idx val="3"/>
            <c:invertIfNegative val="0"/>
            <c:bubble3D val="0"/>
            <c:spPr>
              <a:solidFill>
                <a:srgbClr val="57C0FF"/>
              </a:solidFill>
              <a:ln w="19050">
                <a:noFill/>
              </a:ln>
              <a:effectLst/>
            </c:spPr>
          </c:dPt>
          <c:cat>
            <c:strRef>
              <c:f>=Sheet1!$A$2:$A$5</c:f>
              <c:strCache>
                <c:ptCount val="4"/>
                <c:pt idx="0">
                  <c:v>第 1 四半期</c:v>
                </c:pt>
                <c:pt idx="1">
                  <c:v>第 2 四半期</c:v>
                </c:pt>
                <c:pt idx="2">
                  <c:v>第 3 四半期</c:v>
                </c:pt>
                <c:pt idx="3">
                  <c:v>第 4 四半期</c:v>
                </c:pt>
              </c:strCache>
            </c:strRef>
          </c:cat>
          <c:val>
            <c:numRef>
              <c:f>=Sheet1!$B$2:$B$5</c:f>
              <c:numCache>
                <c:formatCode>General</c:formatCode>
                <c:ptCount val="4"/>
                <c:pt idx="0">
                  <c:v>117</c:v>
                </c:pt>
                <c:pt idx="1">
                  <c:v>10</c:v>
                </c:pt>
                <c:pt idx="2">
                  <c:v>49</c:v>
                </c:pt>
                <c:pt idx="3">
                  <c:v>60</c:v>
                </c:pt>
              </c:numCache>
            </c:numRef>
          </c:val>
        </c:ser>
        <c:dLbls>
          <c:spPr>
            <a:noFill/>
            <a:ln>
              <a:noFill/>
            </a:ln>
            <a:effectLst/>
          </c:spPr>
          <c:txPr>
            <a:bodyPr rot="0" spcFirstLastPara="1" vertOverflow="ellipsis" horzOverflow="overflow" wrap="square" anchor="ctr" anchorCtr="1">
              <a:spAutoFit/>
            </a:bodyPr>
            <a:lstStyle/>
            <a:p>
              <a:pPr algn="ctr" rtl="0">
                <a:defRPr lang="ja-JP" altLang="en-US" sz="1197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ja-JP" altLang="en-US" sz="1197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endParaR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 vertOverflow="overflow" horzOverflow="overflow" anchor="ctr" anchorCtr="1"/>
    <a:lstStyle/>
    <a:p>
      <a:pPr algn="ctr" rtl="0">
        <a:defRPr lang="ja-JP" altLang="en-US" sz="1000"/>
      </a:pPr>
      <a:endParaRPr lang="ja-JP" altLang="en-US"/>
    </a:p>
  </c:txPr>
  <c:externalData r:id="rId1">
    <c:autoUpdate val="0"/>
  </c:externalData>
  <c:extLst>
    <c:ext xmlns:c14="http://schemas.microsoft.com/office/drawing/2007/8/2/chart" uri="{781A3756-C4B2-4CAC-9D66-4F8BD8637D16}"/>
  </c:extLst>
</c:chartSpace>
</file>

<file path=ppt/charts/colors1.xml><?xml version="1.0" encoding="utf-8"?>
<cs:colorStyle xmlns:a="http://schemas.openxmlformats.org/drawingml/2006/main" xmlns:cs="http://schemas.microsoft.com/office/drawing/2012/chartStyle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a="http://schemas.openxmlformats.org/drawingml/2006/main" xmlns:cs="http://schemas.microsoft.com/office/drawing/2012/chartStyle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vertOverflow="clip" horzOverflow="clip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?><Relationships xmlns="http://schemas.openxmlformats.org/package/2006/relationships"><Relationship Id="rId1" Type="http://schemas.openxmlformats.org/officeDocument/2006/relationships/theme" Target="../theme/theme3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/>
      <p:sp>
        <p:nvSpPr>
          <p:cNvPr id="1107" name="ヘッダー プレースホルダー 1"/>
          <p:cNvSpPr>
            <a:spLocks noGrp="1" noChangeArrowheads="1"/>
          </p:cNvSpPr>
          <p:nvPr>
            <p:ph type="hdr" sz="quarter" idx="0"/>
          </p:nvPr>
        </p:nvSpPr>
        <p:spPr>
          <a:xfrm>
            <a:off x="0" y="0"/>
            <a:ext cx="3962400" cy="342900"/>
          </a:xfrm>
          <a:prstGeom prst="rect">
            <a:avLst/>
          </a:prstGeom>
          <a:noFill/>
          <a:ln>
            <a:miter/>
          </a:ln>
        </p:spPr>
        <p:txBody>
          <a:bodyPr vert="horz" wrap="square" lIns="91440" tIns="45720" rIns="91440" bIns="45720"/>
          <a:lstStyle>
            <a:lvl1pPr fontAlgn="base">
              <a:defRPr kumimoji="1" sz="1200"/>
            </a:lvl1pPr>
          </a:lstStyle>
          <a:p>
            <a:pPr fontAlgn="base"/>
            <a:endParaRPr kumimoji="1" lang="ja-JP" altLang="en-US" sz="1200"/>
          </a:p>
        </p:txBody>
      </p:sp>
      <p:sp>
        <p:nvSpPr>
          <p:cNvPr id="1108" name="日付プレースホルダー 2"/>
          <p:cNvSpPr>
            <a:spLocks noGrp="1" noChangeArrowheads="1"/>
          </p:cNvSpPr>
          <p:nvPr>
            <p:ph type="dt" sz="half" idx="1"/>
          </p:nvPr>
        </p:nvSpPr>
        <p:spPr>
          <a:xfrm>
            <a:off x="5179483" y="0"/>
            <a:ext cx="3962400" cy="342900"/>
          </a:xfrm>
          <a:prstGeom prst="rect">
            <a:avLst/>
          </a:prstGeom>
          <a:noFill/>
          <a:ln>
            <a:miter/>
          </a:ln>
        </p:spPr>
        <p:txBody>
          <a:bodyPr vert="horz" wrap="square" lIns="91440" tIns="45720" rIns="91440" bIns="45720"/>
          <a:lstStyle>
            <a:lvl1pPr algn="r" fontAlgn="base">
              <a:defRPr kumimoji="1" sz="1200"/>
            </a:lvl1pPr>
          </a:lstStyle>
          <a:p>
            <a:fld id="{455191C3-F83C-4CCB-B9C8-1DDDDA2F5C51}" type="datetime1">
              <a:rPr lang="ja-JP" altLang="en-US"/>
              <a:t>2023/6/22</a:t>
            </a:fld>
          </a:p>
        </p:txBody>
      </p:sp>
      <p:sp>
        <p:nvSpPr>
          <p:cNvPr id="1109" name="フッター プレースホルダー 3"/>
          <p:cNvSpPr>
            <a:spLocks noGrp="1" noChangeArrowheads="1"/>
          </p:cNvSpPr>
          <p:nvPr>
            <p:ph type="ftr" sz="quarter" idx="2"/>
          </p:nvPr>
        </p:nvSpPr>
        <p:spPr>
          <a:xfrm>
            <a:off x="0" y="6513909"/>
            <a:ext cx="3962400" cy="342900"/>
          </a:xfrm>
          <a:prstGeom prst="rect">
            <a:avLst/>
          </a:prstGeom>
          <a:noFill/>
          <a:ln>
            <a:miter/>
          </a:ln>
        </p:spPr>
        <p:txBody>
          <a:bodyPr vert="horz" wrap="square" lIns="91440" tIns="45720" rIns="91440" bIns="45720" anchor="b"/>
          <a:lstStyle>
            <a:lvl1pPr fontAlgn="base">
              <a:defRPr kumimoji="1" sz="1200"/>
            </a:lvl1pPr>
          </a:lstStyle>
          <a:p>
            <a:pPr fontAlgn="base"/>
            <a:endParaRPr kumimoji="1" lang="ja-JP" altLang="en-US" sz="1200"/>
          </a:p>
        </p:txBody>
      </p:sp>
      <p:sp>
        <p:nvSpPr>
          <p:cNvPr id="1110" name="スライド番号プレースホルダー 4"/>
          <p:cNvSpPr>
            <a:spLocks noGrp="1" noChangeArrowheads="1"/>
          </p:cNvSpPr>
          <p:nvPr>
            <p:ph type="sldNum" sz="quarter" idx="3"/>
          </p:nvPr>
        </p:nvSpPr>
        <p:spPr>
          <a:xfrm>
            <a:off x="5179483" y="6513909"/>
            <a:ext cx="3962400" cy="342900"/>
          </a:xfrm>
          <a:prstGeom prst="rect">
            <a:avLst/>
          </a:prstGeom>
          <a:noFill/>
          <a:ln>
            <a:miter/>
          </a:ln>
        </p:spPr>
        <p:txBody>
          <a:bodyPr vert="horz" wrap="square" lIns="91440" tIns="45720" rIns="91440" bIns="45720" anchor="b"/>
          <a:lstStyle>
            <a:lvl1pPr algn="r" fontAlgn="base">
              <a:defRPr kumimoji="1" sz="1200"/>
            </a:lvl1pPr>
          </a:lstStyle>
          <a:p>
            <a:pPr algn="r" fontAlgn="base"/>
            <a:fld id="{DD2C4029-E3AE-4421-AFDA-A78981EC9E5F}" type="slidenum">
              <a:rPr kumimoji="1" lang="ja-JP" altLang="en-US" sz="1200"/>
              <a:pPr algn="r" fontAlgn="base"/>
              <a:t>‹#›</a:t>
            </a:fld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/>
      <p:sp>
        <p:nvSpPr>
          <p:cNvPr id="1100" name="ヘッダー プレースホルダー 1"/>
          <p:cNvSpPr>
            <a:spLocks noGrp="1" noChangeArrowheads="1"/>
          </p:cNvSpPr>
          <p:nvPr>
            <p:ph type="hdr" sz="quarter" idx="0"/>
          </p:nvPr>
        </p:nvSpPr>
        <p:spPr>
          <a:xfrm>
            <a:off x="0" y="0"/>
            <a:ext cx="3962400" cy="342900"/>
          </a:xfrm>
          <a:prstGeom prst="rect">
            <a:avLst/>
          </a:prstGeom>
          <a:noFill/>
          <a:ln>
            <a:miter/>
          </a:ln>
        </p:spPr>
        <p:txBody>
          <a:bodyPr vert="horz" wrap="square" lIns="91440" tIns="45720" rIns="91440" bIns="45720"/>
          <a:lstStyle>
            <a:lvl1pPr fontAlgn="base" latinLnBrk="0">
              <a:defRPr sz="1200"/>
            </a:lvl1pPr>
          </a:lstStyle>
          <a:p>
            <a:pPr fontAlgn="base" latinLnBrk="0"/>
            <a:endParaRPr lang="en-US" altLang="ja-JP" sz="1200"/>
          </a:p>
        </p:txBody>
      </p:sp>
      <p:sp>
        <p:nvSpPr>
          <p:cNvPr id="1101" name="日付プレースホルダー 2"/>
          <p:cNvSpPr>
            <a:spLocks noGrp="1" noChangeArrowheads="1"/>
          </p:cNvSpPr>
          <p:nvPr>
            <p:ph type="dt" sz="half" idx="1"/>
          </p:nvPr>
        </p:nvSpPr>
        <p:spPr>
          <a:xfrm>
            <a:off x="5179483" y="0"/>
            <a:ext cx="3962400" cy="342900"/>
          </a:xfrm>
          <a:prstGeom prst="rect">
            <a:avLst/>
          </a:prstGeom>
          <a:noFill/>
          <a:ln>
            <a:miter/>
          </a:ln>
        </p:spPr>
        <p:txBody>
          <a:bodyPr vert="horz" wrap="square" lIns="91440" tIns="45720" rIns="91440" bIns="45720"/>
          <a:lstStyle>
            <a:lvl1pPr algn="r" fontAlgn="base">
              <a:defRPr sz="1200"/>
            </a:lvl1pPr>
          </a:lstStyle>
          <a:p>
            <a:fld id="{61BFEC16-CFE6-4EC9-99F2-3C7D3EA031E2}" type="datetime1">
              <a:rPr lang="ja-JP" altLang="en-US"/>
            </a:fld>
          </a:p>
        </p:txBody>
      </p:sp>
      <p:sp>
        <p:nvSpPr>
          <p:cNvPr id="1102" name="スライド イメージ プレースホルダー 3"/>
          <p:cNvSpPr>
            <a:spLocks noGrp="1" noRot="1" noChangeAspect="1" noChangeArrowheads="1"/>
          </p:cNvSpPr>
          <p:nvPr>
            <p:ph type="sldImg" sz="full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srgbClr val="000000"/>
            </a:solidFill>
            <a:miter/>
          </a:ln>
        </p:spPr>
        <p:txBody>
          <a:bodyPr vert="horz" wrap="square" lIns="91440" tIns="45720" rIns="91440" bIns="45720" anchor="ctr"/>
          <a:lstStyle/>
          <a:p>
            <a:pPr fontAlgn="base"/>
            <a:endParaRPr lang="ja-JP" altLang="en-US"/>
          </a:p>
        </p:txBody>
      </p:sp>
      <p:sp>
        <p:nvSpPr>
          <p:cNvPr id="1103" name="ノート プレースホルダー 4"/>
          <p:cNvSpPr>
            <a:spLocks noGrp="1" noChangeArrowheads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miter/>
          </a:ln>
        </p:spPr>
        <p:txBody>
          <a:bodyPr vert="horz" wrap="square" lIns="91440" tIns="45720" rIns="91440" bIns="45720"/>
          <a:lstStyle/>
          <a:p>
            <a:pPr fontAlgn="base"/>
            <a:r>
              <a:rPr lang="ja-JP" altLang="en-US"/>
              <a:t>マスター テキストの書式設定</a:t>
            </a:r>
          </a:p>
          <a:p>
            <a:pPr lvl="1" fontAlgn="base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fontAlgn="base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fontAlgn="base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fontAlgn="base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04" name="フッター プレースホルダー 5"/>
          <p:cNvSpPr>
            <a:spLocks noGrp="1" noChangeArrowheads="1"/>
          </p:cNvSpPr>
          <p:nvPr>
            <p:ph type="ftr" sz="quarter" idx="4"/>
          </p:nvPr>
        </p:nvSpPr>
        <p:spPr>
          <a:xfrm>
            <a:off x="0" y="6513909"/>
            <a:ext cx="3962400" cy="342900"/>
          </a:xfrm>
          <a:prstGeom prst="rect">
            <a:avLst/>
          </a:prstGeom>
          <a:noFill/>
          <a:ln>
            <a:miter/>
          </a:ln>
        </p:spPr>
        <p:txBody>
          <a:bodyPr vert="horz" wrap="square" lIns="91440" tIns="45720" rIns="91440" bIns="45720" anchor="b"/>
          <a:lstStyle>
            <a:lvl1pPr fontAlgn="base" latinLnBrk="0">
              <a:defRPr sz="1200"/>
            </a:lvl1pPr>
          </a:lstStyle>
          <a:p>
            <a:pPr fontAlgn="base" latinLnBrk="0"/>
            <a:endParaRPr lang="en-US" altLang="ja-JP" sz="1200"/>
          </a:p>
        </p:txBody>
      </p:sp>
      <p:sp>
        <p:nvSpPr>
          <p:cNvPr id="1105" name="スライド番号プレースホルダー 6"/>
          <p:cNvSpPr>
            <a:spLocks noGrp="1" noChangeArrowheads="1"/>
          </p:cNvSpPr>
          <p:nvPr>
            <p:ph type="sldNum" sz="quarter" idx="5"/>
          </p:nvPr>
        </p:nvSpPr>
        <p:spPr>
          <a:xfrm>
            <a:off x="5179483" y="6513909"/>
            <a:ext cx="3962400" cy="342900"/>
          </a:xfrm>
          <a:prstGeom prst="rect">
            <a:avLst/>
          </a:prstGeom>
          <a:noFill/>
          <a:ln>
            <a:miter/>
          </a:ln>
        </p:spPr>
        <p:txBody>
          <a:bodyPr vert="horz" wrap="square" lIns="91440" tIns="45720" rIns="91440" bIns="45720" anchor="b"/>
          <a:lstStyle>
            <a:lvl1pPr algn="r" fontAlgn="base" latinLnBrk="0">
              <a:defRPr kumimoji="1" sz="1200"/>
            </a:lvl1pPr>
          </a:lstStyle>
          <a:p>
            <a:pPr algn="r" fontAlgn="base" latinLnBrk="0"/>
            <a:fld id="{60D3DD8F-7529-4B22-97B3-57BF71626DD8}" type="slidenum">
              <a:rPr kumimoji="1" lang="ja-JP" altLang="en-US" sz="1200"/>
              <a:pPr algn="r" fontAlgn="base" latinLnBrk="0"/>
              <a:t>‹#›</a:t>
            </a:fld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fontAlgn="base" latinLnBrk="0" hangingPunct="1">
      <a:defRPr kumimoji="1" sz="1200" b="0" i="0" u="none">
        <a:solidFill>
          <a:schemeClr val="tx1"/>
        </a:solidFill>
        <a:effectLst/>
        <a:latin typeface="Arial" pitchFamily="39" charset="0"/>
        <a:ea typeface="ＭＳ Ｐゴシック" pitchFamily="55" charset="-128"/>
      </a:defRPr>
    </a:lvl1pPr>
    <a:lvl2pPr marL="457200" algn="l" defTabSz="914400" rtl="0" eaLnBrk="1" fontAlgn="base" latinLnBrk="0" hangingPunct="1">
      <a:defRPr kumimoji="1" sz="1200" b="0" i="0" u="none">
        <a:solidFill>
          <a:schemeClr val="tx1"/>
        </a:solidFill>
        <a:effectLst/>
        <a:latin typeface="Arial" pitchFamily="39" charset="0"/>
        <a:ea typeface="ＭＳ Ｐゴシック" pitchFamily="55" charset="-128"/>
      </a:defRPr>
    </a:lvl2pPr>
    <a:lvl3pPr marL="914400" algn="l" defTabSz="914400" rtl="0" eaLnBrk="1" fontAlgn="base" latinLnBrk="0" hangingPunct="1">
      <a:defRPr kumimoji="1" sz="1200" b="0" i="0" u="none">
        <a:solidFill>
          <a:schemeClr val="tx1"/>
        </a:solidFill>
        <a:effectLst/>
        <a:latin typeface="Arial" pitchFamily="39" charset="0"/>
        <a:ea typeface="ＭＳ Ｐゴシック" pitchFamily="55" charset="-128"/>
      </a:defRPr>
    </a:lvl3pPr>
    <a:lvl4pPr marL="1371600" algn="l" defTabSz="914400" rtl="0" eaLnBrk="1" fontAlgn="base" latinLnBrk="0" hangingPunct="1">
      <a:defRPr kumimoji="1" sz="1200" b="0" i="0" u="none">
        <a:solidFill>
          <a:schemeClr val="tx1"/>
        </a:solidFill>
        <a:effectLst/>
        <a:latin typeface="Arial" pitchFamily="39" charset="0"/>
        <a:ea typeface="ＭＳ Ｐゴシック" pitchFamily="55" charset="-128"/>
      </a:defRPr>
    </a:lvl4pPr>
    <a:lvl5pPr marL="1828800" algn="l" defTabSz="914400" rtl="0" eaLnBrk="1" fontAlgn="base" latinLnBrk="0" hangingPunct="1">
      <a:defRPr kumimoji="1" sz="1200" b="0" i="0" u="none">
        <a:solidFill>
          <a:schemeClr val="tx1"/>
        </a:solidFill>
        <a:effectLst/>
        <a:latin typeface="Arial" pitchFamily="39" charset="0"/>
        <a:ea typeface="ＭＳ Ｐゴシック" pitchFamily="55" charset="-128"/>
      </a:defRPr>
    </a:lvl5pPr>
    <a:lvl6pPr marL="1828800" algn="l" defTabSz="914400" rtl="0" eaLnBrk="1" fontAlgn="base" latinLnBrk="0" hangingPunct="1">
      <a:defRPr kumimoji="1" sz="1200" b="0" i="0" u="none">
        <a:solidFill>
          <a:schemeClr val="tx1"/>
        </a:solidFill>
        <a:effectLst/>
        <a:latin typeface="Arial" pitchFamily="39" charset="0"/>
        <a:ea typeface="ＭＳ Ｐゴシック" pitchFamily="55" charset="-128"/>
      </a:defRPr>
    </a:lvl6pPr>
    <a:lvl7pPr marL="1828800" algn="l" defTabSz="914400" rtl="0" eaLnBrk="1" fontAlgn="base" latinLnBrk="0" hangingPunct="1">
      <a:defRPr kumimoji="1" sz="1200" b="0" i="0" u="none">
        <a:solidFill>
          <a:schemeClr val="tx1"/>
        </a:solidFill>
        <a:effectLst/>
        <a:latin typeface="Arial" pitchFamily="39" charset="0"/>
        <a:ea typeface="ＭＳ Ｐゴシック" pitchFamily="55" charset="-128"/>
      </a:defRPr>
    </a:lvl7pPr>
    <a:lvl8pPr marL="1828800" algn="l" defTabSz="914400" rtl="0" eaLnBrk="1" fontAlgn="base" latinLnBrk="0" hangingPunct="1">
      <a:defRPr kumimoji="1" sz="1200" b="0" i="0" u="none">
        <a:solidFill>
          <a:schemeClr val="tx1"/>
        </a:solidFill>
        <a:effectLst/>
        <a:latin typeface="Arial" pitchFamily="39" charset="0"/>
        <a:ea typeface="ＭＳ Ｐゴシック" pitchFamily="55" charset="-128"/>
      </a:defRPr>
    </a:lvl8pPr>
    <a:lvl9pPr marL="1828800" algn="l" defTabSz="914400" rtl="0" eaLnBrk="1" fontAlgn="base" latinLnBrk="0" hangingPunct="1">
      <a:defRPr kumimoji="1" sz="1200" b="0" i="0" u="none">
        <a:solidFill>
          <a:schemeClr val="tx1"/>
        </a:solidFill>
        <a:effectLst/>
        <a:latin typeface="Arial" pitchFamily="39" charset="0"/>
        <a:ea typeface="ＭＳ Ｐゴシック" pitchFamily="55" charset="-128"/>
      </a:defRPr>
    </a:lvl9pPr>
  </p:notesStyle>
</p:notesMaster>
</file>

<file path=ppt/notesSlides/_rels/notesSlide1.xml.rels><?xml version="1.0" encoding="UTF-8"?><Relationships xmlns="http://schemas.openxmlformats.org/package/2006/relationships"><Relationship Id="rId1" Type="http://schemas.openxmlformats.org/officeDocument/2006/relationships/slide" Target="../slides/slide1.xml" /><Relationship Id="rId2" Type="http://schemas.openxmlformats.org/officeDocument/2006/relationships/notesMaster" Target="../notesMasters/notesMaster1.xml" /></Relationships>
</file>

<file path=ppt/notesSlides/_rels/notesSlide2.xml.rels><?xml version="1.0" encoding="UTF-8"?><Relationships xmlns="http://schemas.openxmlformats.org/package/2006/relationships"><Relationship Id="rId1" Type="http://schemas.openxmlformats.org/officeDocument/2006/relationships/slide" Target="../slides/slide2.xml" /><Relationship Id="rId2" Type="http://schemas.openxmlformats.org/officeDocument/2006/relationships/notesMaster" Target="../notesMasters/notesMaster1.xml" /></Relationships>
</file>

<file path=ppt/notesSlides/_rels/notesSlide3.xml.rels><?xml version="1.0" encoding="UTF-8"?><Relationships xmlns="http://schemas.openxmlformats.org/package/2006/relationships"><Relationship Id="rId1" Type="http://schemas.openxmlformats.org/officeDocument/2006/relationships/slide" Target="../slides/slide3.xml" /><Relationship Id="rId2" Type="http://schemas.openxmlformats.org/officeDocument/2006/relationships/notesMaster" Target="../notesMasters/notesMaster1.xml" /></Relationships>
</file>

<file path=ppt/notesSlides/_rels/notesSlide4.xml.rels><?xml version="1.0" encoding="UTF-8"?><Relationships xmlns="http://schemas.openxmlformats.org/package/2006/relationships"><Relationship Id="rId1" Type="http://schemas.openxmlformats.org/officeDocument/2006/relationships/slide" Target="../slides/slide4.xml" /><Relationship Id="rId2" Type="http://schemas.openxmlformats.org/officeDocument/2006/relationships/notesMaster" Target="../notesMasters/notesMaster1.xml" /></Relationships>
</file>

<file path=ppt/notesSlides/_rels/notesSlide5.xml.rels><?xml version="1.0" encoding="UTF-8"?><Relationships xmlns="http://schemas.openxmlformats.org/package/2006/relationships"><Relationship Id="rId1" Type="http://schemas.openxmlformats.org/officeDocument/2006/relationships/slide" Target="../slides/slide5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/>
      <p:sp>
        <p:nvSpPr>
          <p:cNvPr id="1125" name="四角形 73"/>
          <p:cNvSpPr>
            <a:spLocks noGrp="1" noRot="1" noChangeAspect="1" noChangeArrowheads="1"/>
          </p:cNvSpPr>
          <p:nvPr>
            <p:ph type="sldImg" sz="full" idx="2"/>
          </p:nvPr>
        </p:nvSpPr>
        <p:spPr>
          <a:prstGeom prst="rect">
            <a:avLst/>
          </a:prstGeom>
        </p:spPr>
        <p:txBody>
          <a:bodyPr/>
          <a:p>
            <a:endParaRPr kumimoji="1" lang="ja-JP" altLang="en-US"/>
          </a:p>
        </p:txBody>
      </p:sp>
      <p:sp>
        <p:nvSpPr>
          <p:cNvPr id="1126" name="四角形 74"/>
          <p:cNvSpPr>
            <a:spLocks noGrp="1" noChangeArrowheads="1"/>
          </p:cNvSpPr>
          <p:nvPr>
            <p:ph type="body" sz="quarter" idx="3"/>
          </p:nvPr>
        </p:nvSpPr>
        <p:spPr>
          <a:prstGeom prst="rect">
            <a:avLst/>
          </a:prstGeom>
        </p:spPr>
        <p:txBody>
          <a:bodyPr/>
          <a:p>
            <a:endParaRPr lang="ja-JP" altLang="en-US"/>
          </a:p>
        </p:txBody>
      </p:sp>
      <p:sp>
        <p:nvSpPr>
          <p:cNvPr id="1127" name="四角形 75"/>
          <p:cNvSpPr>
            <a:spLocks noGrp="1" noChangeArrowhead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 vert="horz" wrap="square" lIns="91440" tIns="45720" rIns="91440" bIns="45720" anchor="b"/>
          <a:lstStyle>
            <a:lvl1pPr algn="r" fontAlgn="base" latinLnBrk="0">
              <a:defRPr kumimoji="1" sz="1200"/>
            </a:lvl1pPr>
          </a:lstStyle>
          <a:p>
            <a:pPr algn="r" fontAlgn="base" latinLnBrk="0"/>
            <a:fld id="{60D3DD8F-7529-4B22-97B3-57BF71626DD8}" type="slidenum">
              <a:rPr kumimoji="1" lang="ja-JP" altLang="en-US" sz="1200"/>
              <a:pPr algn="r" fontAlgn="base" latinLnBrk="0"/>
              <a:t>29</a:t>
            </a:fld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/>
      <p:sp>
        <p:nvSpPr>
          <p:cNvPr id="1137" name="四角形 0"/>
          <p:cNvSpPr>
            <a:spLocks noGrp="1" noRot="1" noChangeAspect="1" noChangeArrowheads="1"/>
          </p:cNvSpPr>
          <p:nvPr>
            <p:ph type="sldImg" sz="full" idx="2"/>
          </p:nvPr>
        </p:nvSpPr>
        <p:spPr>
          <a:prstGeom prst="rect">
            <a:avLst/>
          </a:prstGeom>
        </p:spPr>
        <p:txBody>
          <a:bodyPr/>
          <a:p>
            <a:endParaRPr kumimoji="1" lang="ja-JP" altLang="en-US"/>
          </a:p>
        </p:txBody>
      </p:sp>
      <p:sp>
        <p:nvSpPr>
          <p:cNvPr id="1138" name="四角形 0"/>
          <p:cNvSpPr>
            <a:spLocks noGrp="1" noChangeArrowheads="1"/>
          </p:cNvSpPr>
          <p:nvPr>
            <p:ph type="body" sz="quarter" idx="3"/>
          </p:nvPr>
        </p:nvSpPr>
        <p:spPr>
          <a:prstGeom prst="rect">
            <a:avLst/>
          </a:prstGeom>
        </p:spPr>
        <p:txBody>
          <a:bodyPr/>
          <a:p>
            <a:endParaRPr lang="ja-JP" altLang="en-US"/>
          </a:p>
        </p:txBody>
      </p:sp>
      <p:sp>
        <p:nvSpPr>
          <p:cNvPr id="1139" name="四角形 0"/>
          <p:cNvSpPr>
            <a:spLocks noGrp="1" noChangeArrowhead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 vert="horz" wrap="square" lIns="91440" tIns="45720" rIns="91440" bIns="45720" anchor="b"/>
          <a:lstStyle>
            <a:lvl1pPr algn="r" fontAlgn="base" latinLnBrk="0">
              <a:defRPr kumimoji="1" sz="1200"/>
            </a:lvl1pPr>
          </a:lstStyle>
          <a:p>
            <a:pPr algn="r" fontAlgn="base" latinLnBrk="0"/>
            <a:fld id="{60D3DD8F-7529-4B22-97B3-57BF71626DD8}" type="slidenum">
              <a:rPr kumimoji="1" lang="ja-JP" altLang="en-US" sz="1200"/>
              <a:pPr algn="r" fontAlgn="base" latinLnBrk="0"/>
              <a:t>30</a:t>
            </a:fld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/>
      <p:sp>
        <p:nvSpPr>
          <p:cNvPr id="1148" name="四角形 0"/>
          <p:cNvSpPr>
            <a:spLocks noGrp="1" noRot="1" noChangeAspect="1" noChangeArrowheads="1"/>
          </p:cNvSpPr>
          <p:nvPr>
            <p:ph type="sldImg" sz="full" idx="2"/>
          </p:nvPr>
        </p:nvSpPr>
        <p:spPr>
          <a:prstGeom prst="rect">
            <a:avLst/>
          </a:prstGeom>
        </p:spPr>
        <p:txBody>
          <a:bodyPr/>
          <a:p>
            <a:endParaRPr kumimoji="1" lang="ja-JP" altLang="en-US"/>
          </a:p>
        </p:txBody>
      </p:sp>
      <p:sp>
        <p:nvSpPr>
          <p:cNvPr id="1149" name="四角形 0"/>
          <p:cNvSpPr>
            <a:spLocks noGrp="1" noChangeArrowheads="1"/>
          </p:cNvSpPr>
          <p:nvPr>
            <p:ph type="body" sz="quarter" idx="3"/>
          </p:nvPr>
        </p:nvSpPr>
        <p:spPr>
          <a:prstGeom prst="rect">
            <a:avLst/>
          </a:prstGeom>
        </p:spPr>
        <p:txBody>
          <a:bodyPr/>
          <a:p>
            <a:endParaRPr lang="ja-JP" altLang="en-US"/>
          </a:p>
        </p:txBody>
      </p:sp>
      <p:sp>
        <p:nvSpPr>
          <p:cNvPr id="1150" name="四角形 0"/>
          <p:cNvSpPr>
            <a:spLocks noGrp="1" noChangeArrowhead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 vert="horz" wrap="square" lIns="91440" tIns="45720" rIns="91440" bIns="45720" anchor="b"/>
          <a:lstStyle>
            <a:lvl1pPr algn="r" fontAlgn="base" latinLnBrk="0">
              <a:defRPr kumimoji="1" sz="1200"/>
            </a:lvl1pPr>
          </a:lstStyle>
          <a:p>
            <a:pPr algn="r" fontAlgn="base" latinLnBrk="0"/>
            <a:fld id="{60D3DD8F-7529-4B22-97B3-57BF71626DD8}" type="slidenum">
              <a:rPr kumimoji="1" lang="ja-JP" altLang="en-US" sz="1200"/>
              <a:pPr algn="r" fontAlgn="base" latinLnBrk="0"/>
              <a:t>31</a:t>
            </a:fld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/>
      <p:sp>
        <p:nvSpPr>
          <p:cNvPr id="1157" name="四角形 0"/>
          <p:cNvSpPr>
            <a:spLocks noGrp="1" noRot="1" noChangeAspect="1" noChangeArrowheads="1"/>
          </p:cNvSpPr>
          <p:nvPr>
            <p:ph type="sldImg" sz="full" idx="2"/>
          </p:nvPr>
        </p:nvSpPr>
        <p:spPr>
          <a:prstGeom prst="rect">
            <a:avLst/>
          </a:prstGeom>
        </p:spPr>
        <p:txBody>
          <a:bodyPr/>
          <a:p>
            <a:endParaRPr kumimoji="1" lang="ja-JP" altLang="en-US"/>
          </a:p>
        </p:txBody>
      </p:sp>
      <p:sp>
        <p:nvSpPr>
          <p:cNvPr id="1158" name="四角形 0"/>
          <p:cNvSpPr>
            <a:spLocks noGrp="1" noChangeArrowheads="1"/>
          </p:cNvSpPr>
          <p:nvPr>
            <p:ph type="body" sz="quarter" idx="3"/>
          </p:nvPr>
        </p:nvSpPr>
        <p:spPr>
          <a:prstGeom prst="rect">
            <a:avLst/>
          </a:prstGeom>
        </p:spPr>
        <p:txBody>
          <a:bodyPr/>
          <a:p>
            <a:endParaRPr lang="ja-JP" altLang="en-US"/>
          </a:p>
        </p:txBody>
      </p:sp>
      <p:sp>
        <p:nvSpPr>
          <p:cNvPr id="1159" name="四角形 0"/>
          <p:cNvSpPr>
            <a:spLocks noGrp="1" noChangeArrowhead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 vert="horz" wrap="square" lIns="91440" tIns="45720" rIns="91440" bIns="45720" anchor="b"/>
          <a:lstStyle>
            <a:lvl1pPr algn="r" fontAlgn="base" latinLnBrk="0">
              <a:defRPr kumimoji="1" sz="1200"/>
            </a:lvl1pPr>
          </a:lstStyle>
          <a:p>
            <a:pPr algn="r" fontAlgn="base" latinLnBrk="0"/>
            <a:fld id="{60D3DD8F-7529-4B22-97B3-57BF71626DD8}" type="slidenum">
              <a:rPr kumimoji="1" lang="ja-JP" altLang="en-US" sz="1200"/>
              <a:pPr algn="r" fontAlgn="base" latinLnBrk="0"/>
              <a:t>‹#›</a:t>
            </a:fld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/>
      <p:sp>
        <p:nvSpPr>
          <p:cNvPr id="1165" name="四角形 0"/>
          <p:cNvSpPr>
            <a:spLocks noGrp="1" noRot="1" noChangeAspect="1" noChangeArrowheads="1"/>
          </p:cNvSpPr>
          <p:nvPr>
            <p:ph type="sldImg" sz="full" idx="2"/>
          </p:nvPr>
        </p:nvSpPr>
        <p:spPr>
          <a:prstGeom prst="rect">
            <a:avLst/>
          </a:prstGeom>
        </p:spPr>
        <p:txBody>
          <a:bodyPr/>
          <a:p>
            <a:endParaRPr kumimoji="1" lang="ja-JP" altLang="en-US"/>
          </a:p>
        </p:txBody>
      </p:sp>
      <p:sp>
        <p:nvSpPr>
          <p:cNvPr id="1166" name="四角形 0"/>
          <p:cNvSpPr>
            <a:spLocks noGrp="1" noChangeArrowheads="1"/>
          </p:cNvSpPr>
          <p:nvPr>
            <p:ph type="body" sz="quarter" idx="3"/>
          </p:nvPr>
        </p:nvSpPr>
        <p:spPr>
          <a:prstGeom prst="rect">
            <a:avLst/>
          </a:prstGeom>
        </p:spPr>
        <p:txBody>
          <a:bodyPr/>
          <a:p>
            <a:endParaRPr lang="ja-JP" altLang="en-US"/>
          </a:p>
        </p:txBody>
      </p:sp>
      <p:sp>
        <p:nvSpPr>
          <p:cNvPr id="1167" name="四角形 0"/>
          <p:cNvSpPr>
            <a:spLocks noGrp="1" noChangeArrowhead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 vert="horz" wrap="square" lIns="91440" tIns="45720" rIns="91440" bIns="45720" anchor="b"/>
          <a:lstStyle>
            <a:lvl1pPr algn="r" fontAlgn="base" latinLnBrk="0">
              <a:defRPr kumimoji="1" sz="1200"/>
            </a:lvl1pPr>
          </a:lstStyle>
          <a:p>
            <a:pPr algn="r" fontAlgn="base" latinLnBrk="0"/>
            <a:fld id="{60D3DD8F-7529-4B22-97B3-57BF71626DD8}" type="slidenum">
              <a:rPr kumimoji="1" lang="ja-JP" altLang="en-US" sz="1200"/>
              <a:pPr algn="r" fontAlgn="base" latinLnBrk="0"/>
              <a:t>33</a:t>
            </a:fld>
          </a:p>
        </p:txBody>
      </p:sp>
    </p:spTree>
  </p:cSld>
  <p:clrMapOvr>
    <a:masterClrMapping/>
  </p:clrMapOvr>
</p:notes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bg bwMode="white">
      <p:bgPr>
        <a:solidFill>
          <a:srgbClr val="FFFFFF"/>
        </a:solidFill>
      </p:bgPr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fontAlgn="base">
              <a:defRPr/>
            </a:lvl1pPr>
            <a:lvl2pPr fontAlgn="base">
              <a:defRPr/>
            </a:lvl2pPr>
            <a:lvl3pPr fontAlgn="base">
              <a:defRPr/>
            </a:lvl3pPr>
            <a:lvl4pPr fontAlgn="base">
              <a:defRPr/>
            </a:lvl4pPr>
            <a:lvl5pPr fontAlgn="base">
              <a:defRPr/>
            </a:lvl5pPr>
            <a:lvl6pPr fontAlgn="base">
              <a:defRPr/>
            </a:lvl6pPr>
            <a:lvl7pPr fontAlgn="base">
              <a:defRPr/>
            </a:lvl7pPr>
            <a:lvl8pPr fontAlgn="base">
              <a:defRPr/>
            </a:lvl8pPr>
            <a:lvl9pPr fontAlgn="base">
              <a:defRPr/>
            </a:lvl9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1032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1033" name="四角形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miter/>
          </a:ln>
        </p:spPr>
        <p:txBody>
          <a:bodyPr vert="horz" wrap="square"/>
          <a:lstStyle/>
          <a:p>
            <a:endParaRPr kumimoji="1" lang="ja-JP" altLang="en-US"/>
          </a:p>
        </p:txBody>
      </p:sp>
      <p:sp>
        <p:nvSpPr>
          <p:cNvPr id="1034" name="四角形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miter/>
          </a:ln>
        </p:spPr>
        <p:txBody>
          <a:bodyPr vert="horz" wrap="square"/>
          <a:lstStyle/>
          <a:p>
            <a:endParaRPr kumimoji="1" lang="ja-JP" altLang="en-US"/>
          </a:p>
        </p:txBody>
      </p:sp>
      <p:sp>
        <p:nvSpPr>
          <p:cNvPr id="1035" name="四角形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miter/>
          </a:ln>
        </p:spPr>
        <p:txBody>
          <a:bodyPr vert="horz" wrap="square"/>
          <a:lstStyle/>
          <a:p>
            <a:pPr algn="r" fontAlgn="base" latinLnBrk="0"/>
            <a:fld id="{6A524F27-4F80-4D40-919D-1A6F4E3D78A6}" type="slidenum">
              <a:rPr lang="ja-JP" altLang="en-US" sz="1400" noProof="0" dirty="0" err="0"/>
              <a:pPr algn="r" fontAlgn="base" latinLnBrk="0"/>
              <a:t>‹#›</a:t>
            </a:fld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bg bwMode="white">
      <p:bgPr>
        <a:solidFill>
          <a:srgbClr val="FFFFFF"/>
        </a:solidFill>
      </p:bgPr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1pPr>
            <a:lvl2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2pPr>
            <a:lvl3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3pPr>
            <a:lvl4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4pPr>
            <a:lvl5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5pPr>
            <a:lvl6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6pPr>
            <a:lvl7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7pPr>
            <a:lvl8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8pPr>
            <a:lvl9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9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1089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1090" name="四角形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miter/>
          </a:ln>
        </p:spPr>
        <p:txBody>
          <a:bodyPr vert="horz" wrap="square"/>
          <a:lstStyle/>
          <a:p>
            <a:endParaRPr kumimoji="1" lang="ja-JP" altLang="en-US"/>
          </a:p>
        </p:txBody>
      </p:sp>
      <p:sp>
        <p:nvSpPr>
          <p:cNvPr id="1091" name="四角形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miter/>
          </a:ln>
        </p:spPr>
        <p:txBody>
          <a:bodyPr vert="horz" wrap="square"/>
          <a:lstStyle/>
          <a:p>
            <a:endParaRPr kumimoji="1" lang="ja-JP" altLang="en-US"/>
          </a:p>
        </p:txBody>
      </p:sp>
      <p:sp>
        <p:nvSpPr>
          <p:cNvPr id="1092" name="四角形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miter/>
          </a:ln>
        </p:spPr>
        <p:txBody>
          <a:bodyPr vert="horz" wrap="square"/>
          <a:lstStyle/>
          <a:p>
            <a:pPr algn="r" fontAlgn="base" latinLnBrk="0"/>
            <a:fld id="{6A524F27-4F80-4D40-919D-1A6F4E3D78A6}" type="slidenum">
              <a:rPr lang="ja-JP" altLang="en-US" sz="1400" noProof="0" dirty="0" err="0"/>
              <a:pPr algn="r" fontAlgn="base" latinLnBrk="0"/>
              <a:t>‹#›</a:t>
            </a:fld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bg bwMode="white">
      <p:bgPr>
        <a:solidFill>
          <a:srgbClr val="FFFFFF"/>
        </a:solidFill>
      </p:bgPr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1pPr>
            <a:lvl2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2pPr>
            <a:lvl3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3pPr>
            <a:lvl4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4pPr>
            <a:lvl5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5pPr>
            <a:lvl6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6pPr>
            <a:lvl7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7pPr>
            <a:lvl8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8pPr>
            <a:lvl9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9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1095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1096" name="四角形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miter/>
          </a:ln>
        </p:spPr>
        <p:txBody>
          <a:bodyPr vert="horz" wrap="square"/>
          <a:lstStyle/>
          <a:p>
            <a:endParaRPr kumimoji="1" lang="ja-JP" altLang="en-US"/>
          </a:p>
        </p:txBody>
      </p:sp>
      <p:sp>
        <p:nvSpPr>
          <p:cNvPr id="1097" name="四角形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miter/>
          </a:ln>
        </p:spPr>
        <p:txBody>
          <a:bodyPr vert="horz" wrap="square"/>
          <a:lstStyle/>
          <a:p>
            <a:endParaRPr kumimoji="1" lang="ja-JP" altLang="en-US"/>
          </a:p>
        </p:txBody>
      </p:sp>
      <p:sp>
        <p:nvSpPr>
          <p:cNvPr id="1098" name="四角形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miter/>
          </a:ln>
        </p:spPr>
        <p:txBody>
          <a:bodyPr vert="horz" wrap="square"/>
          <a:lstStyle/>
          <a:p>
            <a:pPr algn="r" fontAlgn="base" latinLnBrk="0"/>
            <a:fld id="{6A524F27-4F80-4D40-919D-1A6F4E3D78A6}" type="slidenum">
              <a:rPr lang="ja-JP" altLang="en-US" sz="1400" noProof="0" dirty="0" err="0"/>
              <a:pPr algn="r" fontAlgn="base" latinLnBrk="0"/>
              <a:t>‹#›</a:t>
            </a:fld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bg bwMode="white">
      <p:bgPr>
        <a:solidFill>
          <a:srgbClr val="FFFFFF"/>
        </a:solidFill>
      </p:bgPr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1pPr>
            <a:lvl2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2pPr>
            <a:lvl3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3pPr>
            <a:lvl4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4pPr>
            <a:lvl5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5pPr>
            <a:lvl6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6pPr>
            <a:lvl7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7pPr>
            <a:lvl8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8pPr>
            <a:lvl9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9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1038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1039" name="四角形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miter/>
          </a:ln>
        </p:spPr>
        <p:txBody>
          <a:bodyPr vert="horz" wrap="square"/>
          <a:lstStyle/>
          <a:p>
            <a:endParaRPr kumimoji="1" lang="ja-JP" altLang="en-US"/>
          </a:p>
        </p:txBody>
      </p:sp>
      <p:sp>
        <p:nvSpPr>
          <p:cNvPr id="1040" name="四角形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miter/>
          </a:ln>
        </p:spPr>
        <p:txBody>
          <a:bodyPr vert="horz" wrap="square"/>
          <a:lstStyle/>
          <a:p>
            <a:endParaRPr kumimoji="1" lang="ja-JP" altLang="en-US"/>
          </a:p>
        </p:txBody>
      </p:sp>
      <p:sp>
        <p:nvSpPr>
          <p:cNvPr id="1041" name="四角形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miter/>
          </a:ln>
        </p:spPr>
        <p:txBody>
          <a:bodyPr vert="horz" wrap="square"/>
          <a:lstStyle/>
          <a:p>
            <a:pPr algn="r" fontAlgn="base" latinLnBrk="0"/>
            <a:fld id="{91EFC502-770D-4C7D-89BC-76B19595B7E8}" type="slidenum">
              <a:rPr lang="ja-JP" altLang="en-US" sz="1400" noProof="0" dirty="0" err="0"/>
              <a:pPr algn="r" fontAlgn="base" latinLnBrk="0"/>
              <a:t>‹#›</a:t>
            </a:fld>
          </a:p>
        </p:txBody>
      </p:sp>
    </p:spTree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bg bwMode="white">
      <p:bgPr>
        <a:solidFill>
          <a:srgbClr val="FFFFFF"/>
        </a:solidFill>
      </p:bgPr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1pPr>
            <a:lvl2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2pPr>
            <a:lvl3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3pPr>
            <a:lvl4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4pPr>
            <a:lvl5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5pPr>
            <a:lvl6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6pPr>
            <a:lvl7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7pPr>
            <a:lvl8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8pPr>
            <a:lvl9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9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1044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1045" name="四角形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miter/>
          </a:ln>
        </p:spPr>
        <p:txBody>
          <a:bodyPr vert="horz" wrap="square"/>
          <a:lstStyle/>
          <a:p>
            <a:endParaRPr kumimoji="1" lang="ja-JP" altLang="en-US"/>
          </a:p>
        </p:txBody>
      </p:sp>
      <p:sp>
        <p:nvSpPr>
          <p:cNvPr id="1046" name="四角形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miter/>
          </a:ln>
        </p:spPr>
        <p:txBody>
          <a:bodyPr vert="horz" wrap="square"/>
          <a:lstStyle/>
          <a:p>
            <a:endParaRPr kumimoji="1" lang="ja-JP" altLang="en-US"/>
          </a:p>
        </p:txBody>
      </p:sp>
      <p:sp>
        <p:nvSpPr>
          <p:cNvPr id="1047" name="四角形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miter/>
          </a:ln>
        </p:spPr>
        <p:txBody>
          <a:bodyPr vert="horz" wrap="square"/>
          <a:lstStyle/>
          <a:p>
            <a:pPr algn="r" fontAlgn="base" latinLnBrk="0"/>
            <a:fld id="{6A524F27-4F80-4D40-919D-1A6F4E3D78A6}" type="slidenum">
              <a:rPr lang="ja-JP" altLang="en-US" sz="1400" noProof="0" dirty="0" err="0"/>
              <a:pPr algn="r" fontAlgn="base" latinLnBrk="0"/>
              <a:t>‹#›</a:t>
            </a:fld>
          </a:p>
        </p:txBody>
      </p:sp>
    </p:spTree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bg bwMode="white">
      <p:bgPr>
        <a:solidFill>
          <a:srgbClr val="FFFFFF"/>
        </a:solidFill>
      </p:bgPr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1pPr>
            <a:lvl2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2pPr>
            <a:lvl3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3pPr>
            <a:lvl4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4pPr>
            <a:lvl5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5pPr>
            <a:lvl6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6pPr>
            <a:lvl7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7pPr>
            <a:lvl8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8pPr>
            <a:lvl9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9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1050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1051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1052" name="四角形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miter/>
          </a:ln>
        </p:spPr>
        <p:txBody>
          <a:bodyPr vert="horz" wrap="square"/>
          <a:lstStyle/>
          <a:p>
            <a:endParaRPr kumimoji="1" lang="ja-JP" altLang="en-US"/>
          </a:p>
        </p:txBody>
      </p:sp>
      <p:sp>
        <p:nvSpPr>
          <p:cNvPr id="1053" name="四角形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miter/>
          </a:ln>
        </p:spPr>
        <p:txBody>
          <a:bodyPr vert="horz" wrap="square"/>
          <a:lstStyle/>
          <a:p>
            <a:endParaRPr kumimoji="1" lang="ja-JP" altLang="en-US"/>
          </a:p>
        </p:txBody>
      </p:sp>
      <p:sp>
        <p:nvSpPr>
          <p:cNvPr id="1054" name="四角形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miter/>
          </a:ln>
        </p:spPr>
        <p:txBody>
          <a:bodyPr vert="horz" wrap="square"/>
          <a:lstStyle/>
          <a:p>
            <a:pPr algn="r" fontAlgn="base" latinLnBrk="0"/>
            <a:fld id="{6A524F27-4F80-4D40-919D-1A6F4E3D78A6}" type="slidenum">
              <a:rPr lang="ja-JP" altLang="en-US" sz="1400" noProof="0" dirty="0" err="0"/>
              <a:pPr algn="r" fontAlgn="base" latinLnBrk="0"/>
              <a:t>‹#›</a:t>
            </a:fld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bg bwMode="white">
      <p:bgPr>
        <a:solidFill>
          <a:srgbClr val="FFFFFF"/>
        </a:solidFill>
      </p:bgPr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1pPr>
            <a:lvl2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2pPr>
            <a:lvl3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3pPr>
            <a:lvl4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4pPr>
            <a:lvl5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5pPr>
            <a:lvl6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6pPr>
            <a:lvl7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7pPr>
            <a:lvl8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8pPr>
            <a:lvl9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9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1057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1058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1059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1060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1061" name="四角形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miter/>
          </a:ln>
        </p:spPr>
        <p:txBody>
          <a:bodyPr vert="horz" wrap="square"/>
          <a:lstStyle/>
          <a:p>
            <a:endParaRPr kumimoji="1" lang="ja-JP" altLang="en-US"/>
          </a:p>
        </p:txBody>
      </p:sp>
      <p:sp>
        <p:nvSpPr>
          <p:cNvPr id="1062" name="四角形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miter/>
          </a:ln>
        </p:spPr>
        <p:txBody>
          <a:bodyPr vert="horz" wrap="square"/>
          <a:lstStyle/>
          <a:p>
            <a:endParaRPr kumimoji="1" lang="ja-JP" altLang="en-US"/>
          </a:p>
        </p:txBody>
      </p:sp>
      <p:sp>
        <p:nvSpPr>
          <p:cNvPr id="1063" name="四角形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miter/>
          </a:ln>
        </p:spPr>
        <p:txBody>
          <a:bodyPr vert="horz" wrap="square"/>
          <a:lstStyle/>
          <a:p>
            <a:pPr algn="r" fontAlgn="base" latinLnBrk="0"/>
            <a:fld id="{6A524F27-4F80-4D40-919D-1A6F4E3D78A6}" type="slidenum">
              <a:rPr lang="ja-JP" altLang="en-US" sz="1400" noProof="0" dirty="0" err="0"/>
              <a:pPr algn="r" fontAlgn="base" latinLnBrk="0"/>
              <a:t>‹#›</a:t>
            </a:fld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bg bwMode="white">
      <p:bgPr>
        <a:solidFill>
          <a:srgbClr val="FFFFFF"/>
        </a:solidFill>
      </p:bgPr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1pPr>
            <a:lvl2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2pPr>
            <a:lvl3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3pPr>
            <a:lvl4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4pPr>
            <a:lvl5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5pPr>
            <a:lvl6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6pPr>
            <a:lvl7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7pPr>
            <a:lvl8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8pPr>
            <a:lvl9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9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1066" name="四角形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miter/>
          </a:ln>
        </p:spPr>
        <p:txBody>
          <a:bodyPr vert="horz" wrap="square"/>
          <a:lstStyle/>
          <a:p>
            <a:endParaRPr kumimoji="1" lang="ja-JP" altLang="en-US"/>
          </a:p>
        </p:txBody>
      </p:sp>
      <p:sp>
        <p:nvSpPr>
          <p:cNvPr id="1067" name="四角形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miter/>
          </a:ln>
        </p:spPr>
        <p:txBody>
          <a:bodyPr vert="horz" wrap="square"/>
          <a:lstStyle/>
          <a:p>
            <a:endParaRPr kumimoji="1" lang="ja-JP" altLang="en-US"/>
          </a:p>
        </p:txBody>
      </p:sp>
      <p:sp>
        <p:nvSpPr>
          <p:cNvPr id="1068" name="四角形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miter/>
          </a:ln>
        </p:spPr>
        <p:txBody>
          <a:bodyPr vert="horz" wrap="square"/>
          <a:lstStyle/>
          <a:p>
            <a:pPr algn="r" fontAlgn="base" latinLnBrk="0"/>
            <a:fld id="{6A524F27-4F80-4D40-919D-1A6F4E3D78A6}" type="slidenum">
              <a:rPr lang="ja-JP" altLang="en-US" sz="1400" noProof="0" dirty="0" err="0"/>
              <a:pPr algn="r" fontAlgn="base" latinLnBrk="0"/>
              <a:t>‹#›</a:t>
            </a:fld>
          </a:p>
        </p:txBody>
      </p:sp>
    </p:spTree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bg bwMode="white">
      <p:bgPr>
        <a:solidFill>
          <a:srgbClr val="FFFFFF"/>
        </a:solidFill>
      </p:bgPr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四角形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miter/>
          </a:ln>
        </p:spPr>
        <p:txBody>
          <a:bodyPr vert="horz" wrap="square"/>
          <a:lstStyle/>
          <a:p>
            <a:endParaRPr kumimoji="1" lang="ja-JP" altLang="en-US"/>
          </a:p>
        </p:txBody>
      </p:sp>
      <p:sp>
        <p:nvSpPr>
          <p:cNvPr id="1071" name="四角形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miter/>
          </a:ln>
        </p:spPr>
        <p:txBody>
          <a:bodyPr vert="horz" wrap="square"/>
          <a:lstStyle/>
          <a:p>
            <a:endParaRPr kumimoji="1" lang="ja-JP" altLang="en-US"/>
          </a:p>
        </p:txBody>
      </p:sp>
      <p:sp>
        <p:nvSpPr>
          <p:cNvPr id="1072" name="四角形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miter/>
          </a:ln>
        </p:spPr>
        <p:txBody>
          <a:bodyPr vert="horz" wrap="square"/>
          <a:lstStyle/>
          <a:p>
            <a:pPr algn="r" fontAlgn="base" latinLnBrk="0"/>
            <a:fld id="{4C0725E2-C565-4C46-BCA1-17B69D054ECD}" type="slidenum">
              <a:rPr lang="ja-JP" altLang="en-US" sz="1400" noProof="0" dirty="0" err="0"/>
              <a:pPr algn="r" fontAlgn="base" latinLnBrk="0"/>
              <a:t>‹#›</a:t>
            </a:fld>
          </a:p>
        </p:txBody>
      </p:sp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bg bwMode="white">
      <p:bgPr>
        <a:solidFill>
          <a:srgbClr val="FFFFFF"/>
        </a:solidFill>
      </p:bgPr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1pPr>
            <a:lvl2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2pPr>
            <a:lvl3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3pPr>
            <a:lvl4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4pPr>
            <a:lvl5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5pPr>
            <a:lvl6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6pPr>
            <a:lvl7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7pPr>
            <a:lvl8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8pPr>
            <a:lvl9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9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107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1076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1077" name="四角形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miter/>
          </a:ln>
        </p:spPr>
        <p:txBody>
          <a:bodyPr vert="horz" wrap="square"/>
          <a:lstStyle/>
          <a:p>
            <a:endParaRPr kumimoji="1" lang="ja-JP" altLang="en-US"/>
          </a:p>
        </p:txBody>
      </p:sp>
      <p:sp>
        <p:nvSpPr>
          <p:cNvPr id="1078" name="四角形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miter/>
          </a:ln>
        </p:spPr>
        <p:txBody>
          <a:bodyPr vert="horz" wrap="square"/>
          <a:lstStyle/>
          <a:p>
            <a:endParaRPr kumimoji="1" lang="ja-JP" altLang="en-US"/>
          </a:p>
        </p:txBody>
      </p:sp>
      <p:sp>
        <p:nvSpPr>
          <p:cNvPr id="1079" name="四角形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miter/>
          </a:ln>
        </p:spPr>
        <p:txBody>
          <a:bodyPr vert="horz" wrap="square"/>
          <a:lstStyle/>
          <a:p>
            <a:pPr algn="r" fontAlgn="base" latinLnBrk="0"/>
            <a:fld id="{6A524F27-4F80-4D40-919D-1A6F4E3D78A6}" type="slidenum">
              <a:rPr lang="ja-JP" altLang="en-US" sz="1400" noProof="0" dirty="0" err="0"/>
              <a:pPr algn="r" fontAlgn="base" latinLnBrk="0"/>
              <a:t>‹#›</a:t>
            </a:fld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bg bwMode="white">
      <p:bgPr>
        <a:solidFill>
          <a:srgbClr val="FFFFFF"/>
        </a:solidFill>
      </p:bgPr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1pPr>
            <a:lvl2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2pPr>
            <a:lvl3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3pPr>
            <a:lvl4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4pPr>
            <a:lvl5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5pPr>
            <a:lvl6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6pPr>
            <a:lvl7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7pPr>
            <a:lvl8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8pPr>
            <a:lvl9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9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1082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83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1084" name="四角形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miter/>
          </a:ln>
        </p:spPr>
        <p:txBody>
          <a:bodyPr vert="horz" wrap="square"/>
          <a:lstStyle/>
          <a:p>
            <a:endParaRPr kumimoji="1" lang="ja-JP" altLang="en-US"/>
          </a:p>
        </p:txBody>
      </p:sp>
      <p:sp>
        <p:nvSpPr>
          <p:cNvPr id="1085" name="四角形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miter/>
          </a:ln>
        </p:spPr>
        <p:txBody>
          <a:bodyPr vert="horz" wrap="square"/>
          <a:lstStyle/>
          <a:p>
            <a:endParaRPr kumimoji="1" lang="ja-JP" altLang="en-US"/>
          </a:p>
        </p:txBody>
      </p:sp>
      <p:sp>
        <p:nvSpPr>
          <p:cNvPr id="1086" name="四角形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miter/>
          </a:ln>
        </p:spPr>
        <p:txBody>
          <a:bodyPr vert="horz" wrap="square"/>
          <a:lstStyle/>
          <a:p>
            <a:pPr algn="r" fontAlgn="base" latinLnBrk="0"/>
            <a:fld id="{6A524F27-4F80-4D40-919D-1A6F4E3D78A6}" type="slidenum">
              <a:rPr lang="ja-JP" altLang="en-US" sz="1400" noProof="0" dirty="0" err="0"/>
              <a:pPr algn="r" fontAlgn="base" latinLnBrk="0"/>
              <a:t>‹#›</a:t>
            </a:fld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white">
      <p:bgPr>
        <a:solidFill>
          <a:srgbClr val="FFFFFF"/>
        </a:solidFill>
      </p:bgPr>
    </p:bg>
    <p:spTree>
      <p:nvGrpSpPr>
        <p:cNvPr id="0" name=""/>
        <p:cNvGrpSpPr/>
        <p:nvPr/>
      </p:nvGrpSpPr>
      <p:grpSpPr/>
      <p:sp>
        <p:nvSpPr>
          <p:cNvPr id="1025" name="四角形 2"/>
          <p:cNvSpPr>
            <a:spLocks noGrp="1" noChangeArrowheads="1"/>
          </p:cNvSpPr>
          <p:nvPr>
            <p:ph type="title" sz="full" idx="0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miter/>
          </a:ln>
        </p:spPr>
        <p:txBody>
          <a:bodyPr vert="horz" wrap="square" anchor="ctr"/>
          <a:lstStyle/>
          <a:p>
            <a:pPr fontAlgn="base"/>
            <a:r>
              <a:rPr lang="en-US" altLang="ja-JP" noProof="0" dirty="0" err="0"/>
              <a:t>マスタ タイトルの書式設定</a:t>
            </a:r>
          </a:p>
        </p:txBody>
      </p:sp>
      <p:sp>
        <p:nvSpPr>
          <p:cNvPr id="1026" name="四角形 3"/>
          <p:cNvSpPr>
            <a:spLocks noGrp="1" noChangeArrowheads="1"/>
          </p:cNvSpPr>
          <p:nvPr>
            <p:ph type="body" sz="full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miter/>
          </a:ln>
        </p:spPr>
        <p:txBody>
          <a:bodyPr vert="horz" wrap="square"/>
          <a:lstStyle/>
          <a:p>
            <a:pPr fontAlgn="base"/>
            <a:r>
              <a:rPr lang="en-US" altLang="ja-JP" noProof="0" dirty="0" err="0"/>
              <a:t>マスタ テキストの書式設定</a:t>
            </a:r>
          </a:p>
          <a:p>
            <a:pPr lvl="1" fontAlgn="base"/>
            <a:r>
              <a:rPr lang="en-US" altLang="ja-JP" noProof="0" dirty="0" err="0"/>
              <a:t>第 </a:t>
            </a:r>
            <a:r>
              <a:rPr lang="en-US" altLang="ja-JP" noProof="0" dirty="0" err="0"/>
              <a:t>2 </a:t>
            </a:r>
            <a:r>
              <a:rPr lang="en-US" altLang="ja-JP" noProof="0" dirty="0" err="0"/>
              <a:t>レベル</a:t>
            </a:r>
          </a:p>
          <a:p>
            <a:pPr lvl="2" fontAlgn="base"/>
            <a:r>
              <a:rPr lang="en-US" altLang="ja-JP" noProof="0" dirty="0" err="0"/>
              <a:t>第 </a:t>
            </a:r>
            <a:r>
              <a:rPr lang="en-US" altLang="ja-JP" noProof="0" dirty="0" err="0"/>
              <a:t>3 </a:t>
            </a:r>
            <a:r>
              <a:rPr lang="en-US" altLang="ja-JP" noProof="0" dirty="0" err="0"/>
              <a:t>レベル</a:t>
            </a:r>
          </a:p>
          <a:p>
            <a:pPr lvl="3" fontAlgn="base"/>
            <a:r>
              <a:rPr lang="en-US" altLang="ja-JP" noProof="0" dirty="0" err="0"/>
              <a:t>第 </a:t>
            </a:r>
            <a:r>
              <a:rPr lang="en-US" altLang="ja-JP" noProof="0" dirty="0" err="0"/>
              <a:t>4 </a:t>
            </a:r>
            <a:r>
              <a:rPr lang="en-US" altLang="ja-JP" noProof="0" dirty="0" err="0"/>
              <a:t>レベル</a:t>
            </a:r>
          </a:p>
          <a:p>
            <a:pPr lvl="4" fontAlgn="base"/>
            <a:r>
              <a:rPr lang="en-US" altLang="ja-JP" noProof="0" dirty="0" err="0"/>
              <a:t>第 </a:t>
            </a:r>
            <a:r>
              <a:rPr lang="en-US" altLang="ja-JP" noProof="0" dirty="0" err="0"/>
              <a:t>5 </a:t>
            </a:r>
            <a:r>
              <a:rPr lang="en-US" altLang="ja-JP" noProof="0" dirty="0" err="0"/>
              <a:t>レベル</a:t>
            </a:r>
          </a:p>
        </p:txBody>
      </p:sp>
      <p:sp>
        <p:nvSpPr>
          <p:cNvPr id="1027" name="四角形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miter/>
          </a:ln>
        </p:spPr>
        <p:txBody>
          <a:bodyPr vert="horz" wrap="square"/>
          <a:lstStyle>
            <a:lvl1pPr fontAlgn="base">
              <a:defRPr/>
            </a:lvl1pPr>
          </a:lstStyle>
          <a:p>
            <a:endParaRPr kumimoji="1" lang="ja-JP" altLang="en-US"/>
          </a:p>
        </p:txBody>
      </p:sp>
      <p:sp>
        <p:nvSpPr>
          <p:cNvPr id="1028" name="四角形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miter/>
          </a:ln>
        </p:spPr>
        <p:txBody>
          <a:bodyPr vert="horz" wrap="square"/>
          <a:lstStyle>
            <a:lvl1pPr algn="ctr" fontAlgn="base" latinLnBrk="0">
              <a:defRPr sz="1400"/>
            </a:lvl1pPr>
          </a:lstStyle>
          <a:p>
            <a:endParaRPr kumimoji="1" lang="ja-JP" altLang="en-US"/>
          </a:p>
        </p:txBody>
      </p:sp>
      <p:sp>
        <p:nvSpPr>
          <p:cNvPr id="1029" name="四角形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miter/>
          </a:ln>
        </p:spPr>
        <p:txBody>
          <a:bodyPr vert="horz" wrap="square"/>
          <a:lstStyle>
            <a:lvl1pPr algn="r" fontAlgn="base" latinLnBrk="0">
              <a:defRPr sz="1400"/>
            </a:lvl1pPr>
          </a:lstStyle>
          <a:p>
            <a:pPr algn="r" fontAlgn="base" latinLnBrk="0"/>
            <a:fld id="{6A524F27-4F80-4D40-919D-1A6F4E3D78A6}" type="slidenum">
              <a:rPr lang="ja-JP" altLang="en-US" sz="1400" noProof="0" dirty="0" err="0"/>
              <a:pPr algn="r" fontAlgn="base" latinLnBrk="0"/>
              <a:t>‹#›</a:t>
            </a:fld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marL="0" algn="ctr" defTabSz="914400" rtl="0" eaLnBrk="1" fontAlgn="auto" latinLnBrk="0" hangingPunct="1">
        <a:lnSpc>
          <a:spcPct val="100000"/>
        </a:lnSpc>
        <a:spcBef>
          <a:spcPct val="0"/>
        </a:spcBef>
        <a:spcAft>
          <a:spcPct val="0"/>
        </a:spcAft>
        <a:defRPr kumimoji="1" sz="4400" b="0" i="0" u="none" baseline="0">
          <a:solidFill>
            <a:schemeClr val="tx2"/>
          </a:solidFill>
          <a:effectLst/>
          <a:latin typeface="+mj-lt"/>
          <a:ea typeface="+mj-ea"/>
          <a:cs typeface="+mj-cs"/>
        </a:defRPr>
      </a:lvl1pPr>
      <a:lvl2pPr marL="0" algn="ctr" defTabSz="914400" rtl="0" eaLnBrk="1" fontAlgn="auto" latinLnBrk="0" hangingPunct="1">
        <a:lnSpc>
          <a:spcPct val="100000"/>
        </a:lnSpc>
        <a:spcBef>
          <a:spcPct val="0"/>
        </a:spcBef>
        <a:spcAft>
          <a:spcPct val="0"/>
        </a:spcAft>
        <a:defRPr kumimoji="1" sz="4400" b="0" i="0" u="none" baseline="0">
          <a:solidFill>
            <a:schemeClr val="tx2"/>
          </a:solidFill>
          <a:effectLst/>
          <a:latin typeface="Arial" pitchFamily="39" charset="0"/>
          <a:ea typeface="ＭＳ Ｐゴシック" pitchFamily="55" charset="-128"/>
        </a:defRPr>
      </a:lvl2pPr>
      <a:lvl3pPr marL="0" algn="ctr" defTabSz="914400" rtl="0" eaLnBrk="1" fontAlgn="auto" latinLnBrk="0" hangingPunct="1">
        <a:lnSpc>
          <a:spcPct val="100000"/>
        </a:lnSpc>
        <a:spcBef>
          <a:spcPct val="0"/>
        </a:spcBef>
        <a:spcAft>
          <a:spcPct val="0"/>
        </a:spcAft>
        <a:defRPr kumimoji="1" sz="4400" b="0" i="0" u="none" baseline="0">
          <a:solidFill>
            <a:schemeClr val="tx2"/>
          </a:solidFill>
          <a:effectLst/>
          <a:latin typeface="Arial" pitchFamily="39" charset="0"/>
          <a:ea typeface="ＭＳ Ｐゴシック" pitchFamily="55" charset="-128"/>
        </a:defRPr>
      </a:lvl3pPr>
      <a:lvl4pPr marL="0" algn="ctr" defTabSz="914400" rtl="0" eaLnBrk="1" fontAlgn="auto" latinLnBrk="0" hangingPunct="1">
        <a:lnSpc>
          <a:spcPct val="100000"/>
        </a:lnSpc>
        <a:spcBef>
          <a:spcPct val="0"/>
        </a:spcBef>
        <a:spcAft>
          <a:spcPct val="0"/>
        </a:spcAft>
        <a:defRPr kumimoji="1" sz="4400" b="0" i="0" u="none" baseline="0">
          <a:solidFill>
            <a:schemeClr val="tx2"/>
          </a:solidFill>
          <a:effectLst/>
          <a:latin typeface="Arial" pitchFamily="39" charset="0"/>
          <a:ea typeface="ＭＳ Ｐゴシック" pitchFamily="55" charset="-128"/>
        </a:defRPr>
      </a:lvl4pPr>
      <a:lvl5pPr marL="0" algn="ctr" defTabSz="914400" rtl="0" eaLnBrk="1" fontAlgn="auto" latinLnBrk="0" hangingPunct="1">
        <a:lnSpc>
          <a:spcPct val="100000"/>
        </a:lnSpc>
        <a:spcBef>
          <a:spcPct val="0"/>
        </a:spcBef>
        <a:spcAft>
          <a:spcPct val="0"/>
        </a:spcAft>
        <a:defRPr kumimoji="1" sz="4400" b="0" i="0" u="none" baseline="0">
          <a:solidFill>
            <a:schemeClr val="tx2"/>
          </a:solidFill>
          <a:effectLst/>
          <a:latin typeface="Arial" pitchFamily="39" charset="0"/>
          <a:ea typeface="ＭＳ Ｐゴシック" pitchFamily="55" charset="-128"/>
        </a:defRPr>
      </a:lvl5pPr>
      <a:lvl6pPr marL="0" algn="ctr" defTabSz="914400" rtl="0" eaLnBrk="1" fontAlgn="auto" latinLnBrk="0" hangingPunct="1">
        <a:lnSpc>
          <a:spcPct val="100000"/>
        </a:lnSpc>
        <a:spcBef>
          <a:spcPct val="0"/>
        </a:spcBef>
        <a:spcAft>
          <a:spcPct val="0"/>
        </a:spcAft>
        <a:defRPr kumimoji="1" sz="4400" b="0" i="0" u="none" baseline="0">
          <a:solidFill>
            <a:schemeClr val="tx2"/>
          </a:solidFill>
          <a:effectLst/>
          <a:latin typeface="Arial" pitchFamily="39" charset="0"/>
          <a:ea typeface="ＭＳ Ｐゴシック" pitchFamily="55" charset="-128"/>
        </a:defRPr>
      </a:lvl6pPr>
      <a:lvl7pPr marL="0" algn="ctr" defTabSz="914400" rtl="0" eaLnBrk="1" fontAlgn="auto" latinLnBrk="0" hangingPunct="1">
        <a:lnSpc>
          <a:spcPct val="100000"/>
        </a:lnSpc>
        <a:spcBef>
          <a:spcPct val="0"/>
        </a:spcBef>
        <a:spcAft>
          <a:spcPct val="0"/>
        </a:spcAft>
        <a:defRPr kumimoji="1" sz="4400" b="0" i="0" u="none" baseline="0">
          <a:solidFill>
            <a:schemeClr val="tx2"/>
          </a:solidFill>
          <a:effectLst/>
          <a:latin typeface="Arial" pitchFamily="39" charset="0"/>
          <a:ea typeface="ＭＳ Ｐゴシック" pitchFamily="55" charset="-128"/>
        </a:defRPr>
      </a:lvl7pPr>
      <a:lvl8pPr marL="0" algn="ctr" defTabSz="914400" rtl="0" eaLnBrk="1" fontAlgn="auto" latinLnBrk="0" hangingPunct="1">
        <a:lnSpc>
          <a:spcPct val="100000"/>
        </a:lnSpc>
        <a:spcBef>
          <a:spcPct val="0"/>
        </a:spcBef>
        <a:spcAft>
          <a:spcPct val="0"/>
        </a:spcAft>
        <a:defRPr kumimoji="1" sz="4400" b="0" i="0" u="none" baseline="0">
          <a:solidFill>
            <a:schemeClr val="tx2"/>
          </a:solidFill>
          <a:effectLst/>
          <a:latin typeface="Arial" pitchFamily="39" charset="0"/>
          <a:ea typeface="ＭＳ Ｐゴシック" pitchFamily="55" charset="-128"/>
        </a:defRPr>
      </a:lvl8pPr>
      <a:lvl9pPr marL="0" algn="ctr" defTabSz="914400" rtl="0" eaLnBrk="1" fontAlgn="auto" latinLnBrk="0" hangingPunct="1">
        <a:lnSpc>
          <a:spcPct val="100000"/>
        </a:lnSpc>
        <a:spcBef>
          <a:spcPct val="0"/>
        </a:spcBef>
        <a:spcAft>
          <a:spcPct val="0"/>
        </a:spcAft>
        <a:defRPr kumimoji="1" sz="4400" b="0" i="0" u="none" baseline="0">
          <a:solidFill>
            <a:schemeClr val="tx2"/>
          </a:solidFill>
          <a:effectLst/>
          <a:latin typeface="Arial" pitchFamily="39" charset="0"/>
          <a:ea typeface="ＭＳ Ｐゴシック" pitchFamily="55" charset="-128"/>
        </a:defRPr>
      </a:lvl9pPr>
    </p:titleStyle>
    <p:bodyStyle>
      <a:lvl1pPr marL="342900" indent="-342900" algn="l" defTabSz="914400" rtl="0" eaLnBrk="1" fontAlgn="auto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kumimoji="1" sz="3200" b="0" i="0" u="none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marL="742950" indent="-285750" algn="l" defTabSz="914400" rtl="0" eaLnBrk="1" fontAlgn="auto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kumimoji="1" sz="2800" b="0" i="0" u="none" baseline="0">
          <a:solidFill>
            <a:schemeClr val="tx1"/>
          </a:solidFill>
          <a:effectLst/>
          <a:latin typeface="Arial" pitchFamily="39" charset="0"/>
          <a:ea typeface="ＭＳ Ｐゴシック" pitchFamily="55" charset="-128"/>
        </a:defRPr>
      </a:lvl2pPr>
      <a:lvl3pPr marL="1143000" indent="-228600" algn="l" defTabSz="914400" rtl="0" eaLnBrk="1" fontAlgn="auto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kumimoji="1" sz="2400" b="0" i="0" u="none" baseline="0">
          <a:solidFill>
            <a:schemeClr val="tx1"/>
          </a:solidFill>
          <a:effectLst/>
          <a:latin typeface="Arial" pitchFamily="39" charset="0"/>
          <a:ea typeface="ＭＳ Ｐゴシック" pitchFamily="55" charset="-128"/>
        </a:defRPr>
      </a:lvl3pPr>
      <a:lvl4pPr marL="1600200" indent="-228600" algn="l" defTabSz="914400" rtl="0" eaLnBrk="1" fontAlgn="auto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kumimoji="1" sz="2000" b="0" i="0" u="none" baseline="0">
          <a:solidFill>
            <a:schemeClr val="tx1"/>
          </a:solidFill>
          <a:effectLst/>
          <a:latin typeface="Arial" pitchFamily="39" charset="0"/>
          <a:ea typeface="ＭＳ Ｐゴシック" pitchFamily="55" charset="-128"/>
        </a:defRPr>
      </a:lvl4pPr>
      <a:lvl5pPr marL="2057400" indent="-228600" algn="l" defTabSz="914400" rtl="0" eaLnBrk="1" fontAlgn="auto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kumimoji="1" sz="2000" b="0" i="0" u="none" baseline="0">
          <a:solidFill>
            <a:schemeClr val="tx1"/>
          </a:solidFill>
          <a:effectLst/>
          <a:latin typeface="Arial" pitchFamily="39" charset="0"/>
          <a:ea typeface="ＭＳ Ｐゴシック" pitchFamily="55" charset="-128"/>
        </a:defRPr>
      </a:lvl5pPr>
      <a:lvl6pPr marL="2057400" indent="-228600" algn="l" defTabSz="914400" rtl="0" eaLnBrk="1" fontAlgn="auto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kumimoji="1" sz="2000" b="0" i="0" u="none" baseline="0">
          <a:solidFill>
            <a:schemeClr val="tx1"/>
          </a:solidFill>
          <a:effectLst/>
          <a:latin typeface="Arial" pitchFamily="39" charset="0"/>
          <a:ea typeface="ＭＳ Ｐゴシック" pitchFamily="55" charset="-128"/>
        </a:defRPr>
      </a:lvl6pPr>
      <a:lvl7pPr marL="2057400" indent="-228600" algn="l" defTabSz="914400" rtl="0" eaLnBrk="1" fontAlgn="auto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kumimoji="1" sz="2000" b="0" i="0" u="none" baseline="0">
          <a:solidFill>
            <a:schemeClr val="tx1"/>
          </a:solidFill>
          <a:effectLst/>
          <a:latin typeface="Arial" pitchFamily="39" charset="0"/>
          <a:ea typeface="ＭＳ Ｐゴシック" pitchFamily="55" charset="-128"/>
        </a:defRPr>
      </a:lvl7pPr>
      <a:lvl8pPr marL="2057400" indent="-228600" algn="l" defTabSz="914400" rtl="0" eaLnBrk="1" fontAlgn="auto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kumimoji="1" sz="2000" b="0" i="0" u="none" baseline="0">
          <a:solidFill>
            <a:schemeClr val="tx1"/>
          </a:solidFill>
          <a:effectLst/>
          <a:latin typeface="Arial" pitchFamily="39" charset="0"/>
          <a:ea typeface="ＭＳ Ｐゴシック" pitchFamily="55" charset="-128"/>
        </a:defRPr>
      </a:lvl8pPr>
      <a:lvl9pPr marL="2057400" indent="-228600" algn="l" defTabSz="914400" rtl="0" eaLnBrk="1" fontAlgn="auto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kumimoji="1" sz="2000" b="0" i="0" u="none" baseline="0">
          <a:solidFill>
            <a:schemeClr val="tx1"/>
          </a:solidFill>
          <a:effectLst/>
          <a:latin typeface="Arial" pitchFamily="39" charset="0"/>
          <a:ea typeface="ＭＳ Ｐゴシック" pitchFamily="55" charset="-128"/>
        </a:defRPr>
      </a:lvl9pPr>
    </p:bodyStyle>
    <p:otherStyle>
      <a:lvl1pPr fontAlgn="base" latinLnBrk="0">
        <a:defRPr/>
      </a:lvl1pPr>
      <a:lvl2pPr fontAlgn="base" latinLnBrk="0">
        <a:defRPr/>
      </a:lvl2pPr>
      <a:lvl3pPr fontAlgn="base" latinLnBrk="0">
        <a:defRPr/>
      </a:lvl3pPr>
      <a:lvl4pPr fontAlgn="base" latinLnBrk="0">
        <a:defRPr/>
      </a:lvl4pPr>
      <a:lvl5pPr fontAlgn="base" latinLnBrk="0">
        <a:defRPr/>
      </a:lvl5pPr>
      <a:lvl6pPr fontAlgn="base" latinLnBrk="0">
        <a:defRPr/>
      </a:lvl6pPr>
      <a:lvl7pPr fontAlgn="base" latinLnBrk="0">
        <a:defRPr/>
      </a:lvl7pPr>
      <a:lvl8pPr fontAlgn="base" latinLnBrk="0">
        <a:defRPr/>
      </a:lvl8pPr>
      <a:lvl9pPr fontAlgn="base" latinLnBrk="0">
        <a:defRPr/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chart" Target="../charts/chart1.xml" /><Relationship Id="rId2" Type="http://schemas.openxmlformats.org/officeDocument/2006/relationships/slideLayout" Target="../slideLayouts/slideLayout2.xml" /><Relationship Id="rId3" Type="http://schemas.openxmlformats.org/officeDocument/2006/relationships/notesSlide" Target="../notesSlides/notesSlide1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image" Target="../media/image1.jpeg" /><Relationship Id="rId2" Type="http://schemas.openxmlformats.org/officeDocument/2006/relationships/slideLayout" Target="../slideLayouts/slideLayout2.xml" /><Relationship Id="rId3" Type="http://schemas.openxmlformats.org/officeDocument/2006/relationships/notesSlide" Target="../notesSlides/notesSlide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image" Target="../media/image2.png" /><Relationship Id="rId2" Type="http://schemas.openxmlformats.org/officeDocument/2006/relationships/image" Target="../media/image3.png" /><Relationship Id="rId3" Type="http://schemas.openxmlformats.org/officeDocument/2006/relationships/image" Target="../media/image4.jpeg" /><Relationship Id="rId4" Type="http://schemas.openxmlformats.org/officeDocument/2006/relationships/slideLayout" Target="../slideLayouts/slideLayout2.xml" /><Relationship Id="rId5" Type="http://schemas.openxmlformats.org/officeDocument/2006/relationships/notesSlide" Target="../notesSlides/notesSlide3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image" Target="../media/image5.jpeg" /><Relationship Id="rId2" Type="http://schemas.openxmlformats.org/officeDocument/2006/relationships/slideLayout" Target="../slideLayouts/slideLayout2.xml" /><Relationship Id="rId3" Type="http://schemas.openxmlformats.org/officeDocument/2006/relationships/notesSlide" Target="../notesSlides/notesSlide4.xml" 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5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/>
      <p:graphicFrame>
        <p:nvGraphicFramePr>
          <p:cNvPr id="1112" name="四角形 61"/>
          <p:cNvGraphicFramePr/>
          <p:nvPr/>
        </p:nvGraphicFramePr>
        <p:xfrm>
          <a:off x="1660373" y="1924594"/>
          <a:ext cx="60960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sp>
        <p:nvSpPr>
          <p:cNvPr id="1113" name="四角形 0"/>
          <p:cNvSpPr>
            <a:spLocks noGrp="1" noChangeArrowheads="1"/>
          </p:cNvSpPr>
          <p:nvPr>
            <p:ph type="title" sz="full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wrap="square"/>
          <a:lstStyle/>
          <a:p>
            <a:pPr marL="0" indent="0" algn="l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4000">
                <a:latin typeface="メイリオ"/>
                <a:ea typeface="メイリオ"/>
              </a:rPr>
              <a:t>事業(企業)から出る食品ロスの量</a:t>
            </a:r>
            <a:endParaRPr>
              <a:latin typeface="メイリオ"/>
              <a:ea typeface="メイリオ"/>
            </a:endParaRPr>
          </a:p>
        </p:txBody>
      </p:sp>
      <p:sp>
        <p:nvSpPr>
          <p:cNvPr id="1114" name="直線 151"/>
          <p:cNvSpPr/>
          <p:nvPr/>
        </p:nvSpPr>
        <p:spPr>
          <a:xfrm>
            <a:off x="461962" y="1279525"/>
            <a:ext cx="8229600" cy="0"/>
          </a:xfrm>
          <a:prstGeom prst="line">
            <a:avLst/>
          </a:prstGeom>
          <a:noFill/>
          <a:ln w="76200" cap="rnd" cmpd="sng">
            <a:solidFill>
              <a:srgbClr val="92D050"/>
            </a:solidFill>
            <a:prstDash val="solid"/>
            <a:miter/>
          </a:ln>
        </p:spPr>
      </p:sp>
      <p:sp>
        <p:nvSpPr>
          <p:cNvPr id="1115" name="テキスト 501"/>
          <p:cNvSpPr/>
          <p:nvPr/>
        </p:nvSpPr>
        <p:spPr>
          <a:xfrm>
            <a:off x="6821181" y="1769464"/>
            <a:ext cx="1870382" cy="510618"/>
          </a:xfrm>
          <a:prstGeom prst="wedgeRoundRectCallout">
            <a:avLst>
              <a:gd name="adj1" fmla="val -34808"/>
              <a:gd name="adj2" fmla="val 69936"/>
              <a:gd name="adj3" fmla="val 16667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p>
            <a:pPr>
              <a:defRPr lang="ja-JP" altLang="en-US"/>
            </a:pPr>
            <a:r>
              <a:rPr lang="ja-JP" altLang="en-US" sz="2400" b="1">
                <a:latin typeface="メイリオ"/>
                <a:ea typeface="メイリオ"/>
              </a:rPr>
              <a:t>メーカー</a:t>
            </a:r>
            <a:endParaRPr lang="ja-JP" altLang="en-US" b="1">
              <a:latin typeface="メイリオ"/>
              <a:ea typeface="メイリオ"/>
            </a:endParaRPr>
          </a:p>
        </p:txBody>
      </p:sp>
      <p:sp>
        <p:nvSpPr>
          <p:cNvPr id="1116" name="テキスト 503"/>
          <p:cNvSpPr/>
          <p:nvPr/>
        </p:nvSpPr>
        <p:spPr>
          <a:xfrm>
            <a:off x="397639" y="4221000"/>
            <a:ext cx="1870382" cy="920261"/>
          </a:xfrm>
          <a:prstGeom prst="wedgeRoundRectCallout">
            <a:avLst>
              <a:gd name="adj1" fmla="val 35006"/>
              <a:gd name="adj2" fmla="val 63929"/>
              <a:gd name="adj3" fmla="val 16667"/>
            </a:avLst>
          </a:prstGeom>
          <a:ln w="25400" cap="flat" cmpd="sng" algn="ctr">
            <a:solidFill>
              <a:srgbClr val="FFC000"/>
            </a:solidFill>
            <a:prstDash val="soli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p>
            <a:pPr>
              <a:defRPr lang="ja-JP" altLang="en-US"/>
            </a:pPr>
            <a:r>
              <a:rPr lang="ja-JP" altLang="en-US" sz="2400" b="1">
                <a:latin typeface="メイリオ"/>
                <a:ea typeface="メイリオ"/>
              </a:rPr>
              <a:t>スーパー</a:t>
            </a:r>
            <a:endParaRPr lang="ja-JP" altLang="en-US" sz="2400" b="1">
              <a:latin typeface="メイリオ"/>
              <a:ea typeface="メイリオ"/>
            </a:endParaRPr>
          </a:p>
          <a:p>
            <a:pPr>
              <a:defRPr lang="ja-JP" altLang="en-US"/>
            </a:pPr>
            <a:r>
              <a:rPr lang="ja-JP" altLang="en-US" sz="2400" b="1">
                <a:latin typeface="メイリオ"/>
                <a:ea typeface="メイリオ"/>
              </a:rPr>
              <a:t>コンビニ等</a:t>
            </a:r>
            <a:endParaRPr lang="ja-JP" altLang="en-US" b="1">
              <a:latin typeface="メイリオ"/>
              <a:ea typeface="メイリオ"/>
            </a:endParaRPr>
          </a:p>
        </p:txBody>
      </p:sp>
      <p:sp>
        <p:nvSpPr>
          <p:cNvPr id="1117" name="テキスト 57"/>
          <p:cNvSpPr txBox="1"/>
          <p:nvPr/>
        </p:nvSpPr>
        <p:spPr>
          <a:xfrm>
            <a:off x="3778599" y="3505387"/>
            <a:ext cx="1978243" cy="953214"/>
          </a:xfrm>
          <a:prstGeom prst="rect">
            <a:avLst/>
          </a:prstGeom>
        </p:spPr>
        <p:txBody>
          <a:bodyPr wrap="none">
            <a:spAutoFit/>
          </a:bodyPr>
          <a:p>
            <a:pPr algn="ctr">
              <a:defRPr lang="ja-JP" altLang="en-US"/>
            </a:pPr>
            <a:r>
              <a:rPr lang="ja-JP" altLang="en-US" sz="2800"/>
              <a:t>発生量合計</a:t>
            </a:r>
            <a:endParaRPr lang="ja-JP" altLang="en-US" sz="2800"/>
          </a:p>
          <a:p>
            <a:pPr algn="ctr">
              <a:defRPr lang="ja-JP" altLang="en-US"/>
            </a:pPr>
            <a:r>
              <a:rPr lang="ja-JP" altLang="en-US" sz="2800"/>
              <a:t>231万トン</a:t>
            </a:r>
            <a:endParaRPr lang="ja-JP" altLang="en-US"/>
          </a:p>
        </p:txBody>
      </p:sp>
      <p:sp>
        <p:nvSpPr>
          <p:cNvPr id="1118" name="テキスト 58"/>
          <p:cNvSpPr txBox="1"/>
          <p:nvPr/>
        </p:nvSpPr>
        <p:spPr>
          <a:xfrm>
            <a:off x="6012000" y="2552173"/>
            <a:ext cx="1978243" cy="953214"/>
          </a:xfrm>
          <a:prstGeom prst="rect">
            <a:avLst/>
          </a:prstGeom>
          <a:solidFill>
            <a:schemeClr val="bg1"/>
          </a:solidFill>
          <a:ln w="28575">
            <a:solidFill>
              <a:srgbClr val="92D050"/>
            </a:solidFill>
          </a:ln>
        </p:spPr>
        <p:txBody>
          <a:bodyPr wrap="none">
            <a:spAutoFit/>
          </a:bodyPr>
          <a:p>
            <a:pPr algn="ctr">
              <a:defRPr lang="ja-JP" altLang="en-US"/>
            </a:pPr>
            <a:r>
              <a:rPr lang="ja-JP" altLang="en-US" sz="2800"/>
              <a:t>食品製造業</a:t>
            </a:r>
            <a:endParaRPr lang="ja-JP" altLang="en-US"/>
          </a:p>
          <a:p>
            <a:pPr algn="ctr">
              <a:defRPr lang="ja-JP" altLang="en-US"/>
            </a:pPr>
            <a:r>
              <a:rPr lang="ja-JP" altLang="en-US" sz="2800"/>
              <a:t>108万トン</a:t>
            </a:r>
            <a:endParaRPr lang="ja-JP" altLang="en-US" sz="2800"/>
          </a:p>
        </p:txBody>
      </p:sp>
      <p:sp>
        <p:nvSpPr>
          <p:cNvPr id="1119" name="テキスト 59"/>
          <p:cNvSpPr txBox="1"/>
          <p:nvPr/>
        </p:nvSpPr>
        <p:spPr>
          <a:xfrm>
            <a:off x="4605623" y="5643623"/>
            <a:ext cx="1978243" cy="953214"/>
          </a:xfrm>
          <a:prstGeom prst="rect">
            <a:avLst/>
          </a:prstGeom>
          <a:solidFill>
            <a:schemeClr val="bg1"/>
          </a:solidFill>
          <a:ln w="28575">
            <a:solidFill>
              <a:srgbClr val="FFFF00"/>
            </a:solidFill>
          </a:ln>
        </p:spPr>
        <p:txBody>
          <a:bodyPr wrap="none">
            <a:spAutoFit/>
          </a:bodyPr>
          <a:p>
            <a:pPr algn="ctr">
              <a:defRPr lang="ja-JP" altLang="en-US"/>
            </a:pPr>
            <a:r>
              <a:rPr lang="ja-JP" altLang="en-US" sz="2800"/>
              <a:t>食品卸売業</a:t>
            </a:r>
            <a:endParaRPr lang="ja-JP" altLang="en-US"/>
          </a:p>
          <a:p>
            <a:pPr algn="ctr">
              <a:defRPr lang="ja-JP" altLang="en-US"/>
            </a:pPr>
            <a:r>
              <a:rPr lang="ja-JP" altLang="en-US" sz="2800"/>
              <a:t>９万トン</a:t>
            </a:r>
            <a:endParaRPr lang="ja-JP" altLang="en-US" sz="2800"/>
          </a:p>
        </p:txBody>
      </p:sp>
      <p:sp>
        <p:nvSpPr>
          <p:cNvPr id="1120" name="テキスト 60"/>
          <p:cNvSpPr txBox="1"/>
          <p:nvPr/>
        </p:nvSpPr>
        <p:spPr>
          <a:xfrm>
            <a:off x="1586793" y="5445000"/>
            <a:ext cx="2012271" cy="953214"/>
          </a:xfrm>
          <a:prstGeom prst="rect">
            <a:avLst/>
          </a:prstGeom>
          <a:solidFill>
            <a:schemeClr val="bg1"/>
          </a:solidFill>
          <a:ln w="28575">
            <a:solidFill>
              <a:srgbClr val="FFC000"/>
            </a:solidFill>
          </a:ln>
        </p:spPr>
        <p:txBody>
          <a:bodyPr wrap="square">
            <a:spAutoFit/>
          </a:bodyPr>
          <a:p>
            <a:pPr algn="ctr">
              <a:defRPr lang="ja-JP" altLang="en-US"/>
            </a:pPr>
            <a:r>
              <a:rPr lang="ja-JP" altLang="en-US" sz="2800"/>
              <a:t>食品小売業</a:t>
            </a:r>
            <a:endParaRPr lang="ja-JP" altLang="en-US"/>
          </a:p>
          <a:p>
            <a:pPr algn="ctr">
              <a:defRPr lang="ja-JP" altLang="en-US"/>
            </a:pPr>
            <a:r>
              <a:rPr lang="ja-JP" altLang="en-US" sz="2800"/>
              <a:t>48万トン</a:t>
            </a:r>
            <a:endParaRPr lang="ja-JP" altLang="en-US" sz="2800"/>
          </a:p>
        </p:txBody>
      </p:sp>
      <p:sp>
        <p:nvSpPr>
          <p:cNvPr id="1121" name="テキスト 61"/>
          <p:cNvSpPr txBox="1"/>
          <p:nvPr/>
        </p:nvSpPr>
        <p:spPr>
          <a:xfrm>
            <a:off x="1979893" y="2637000"/>
            <a:ext cx="1619171" cy="953214"/>
          </a:xfrm>
          <a:prstGeom prst="rect">
            <a:avLst/>
          </a:prstGeom>
          <a:solidFill>
            <a:schemeClr val="bg1"/>
          </a:solidFill>
          <a:ln w="28575">
            <a:solidFill>
              <a:srgbClr val="00C0FF"/>
            </a:solidFill>
          </a:ln>
        </p:spPr>
        <p:txBody>
          <a:bodyPr wrap="none">
            <a:spAutoFit/>
          </a:bodyPr>
          <a:p>
            <a:pPr algn="ctr">
              <a:defRPr lang="ja-JP" altLang="en-US"/>
            </a:pPr>
            <a:r>
              <a:rPr lang="ja-JP" altLang="en-US" sz="2800"/>
              <a:t>外食産業</a:t>
            </a:r>
            <a:endParaRPr lang="ja-JP" altLang="en-US"/>
          </a:p>
          <a:p>
            <a:pPr algn="ctr">
              <a:defRPr lang="ja-JP" altLang="en-US"/>
            </a:pPr>
            <a:r>
              <a:rPr lang="ja-JP" altLang="en-US" sz="2800"/>
              <a:t>66万トン</a:t>
            </a:r>
            <a:endParaRPr lang="ja-JP" altLang="en-US" sz="2800"/>
          </a:p>
        </p:txBody>
      </p:sp>
      <p:sp>
        <p:nvSpPr>
          <p:cNvPr id="1122" name="テキスト 500"/>
          <p:cNvSpPr/>
          <p:nvPr/>
        </p:nvSpPr>
        <p:spPr>
          <a:xfrm>
            <a:off x="397618" y="1557000"/>
            <a:ext cx="1870382" cy="935546"/>
          </a:xfrm>
          <a:prstGeom prst="wedgeRoundRectCallout">
            <a:avLst>
              <a:gd name="adj1" fmla="val 33243"/>
              <a:gd name="adj2" fmla="val 59633"/>
              <a:gd name="adj3" fmla="val 16667"/>
            </a:avLst>
          </a:prstGeom>
          <a:ln w="25400" cap="flat" cmpd="sng" algn="ctr">
            <a:solidFill>
              <a:srgbClr val="00B0F0"/>
            </a:solidFill>
            <a:prstDash val="soli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p>
            <a:pPr algn="ctr">
              <a:defRPr lang="ja-JP" altLang="en-US"/>
            </a:pPr>
            <a:r>
              <a:rPr lang="ja-JP" altLang="en-US" sz="2400" b="1">
                <a:latin typeface="メイリオ"/>
                <a:ea typeface="メイリオ"/>
              </a:rPr>
              <a:t>レストラン</a:t>
            </a:r>
            <a:endParaRPr lang="ja-JP" altLang="en-US" sz="2400" b="1">
              <a:latin typeface="メイリオ"/>
              <a:ea typeface="メイリオ"/>
            </a:endParaRPr>
          </a:p>
          <a:p>
            <a:pPr algn="ctr">
              <a:defRPr lang="ja-JP" altLang="en-US"/>
            </a:pPr>
            <a:r>
              <a:rPr lang="ja-JP" altLang="en-US" sz="2400" b="1">
                <a:latin typeface="メイリオ"/>
                <a:ea typeface="メイリオ"/>
              </a:rPr>
              <a:t>居酒屋等</a:t>
            </a:r>
            <a:endParaRPr lang="ja-JP" altLang="en-US" b="1">
              <a:latin typeface="メイリオ"/>
              <a:ea typeface="メイリオ"/>
            </a:endParaRPr>
          </a:p>
        </p:txBody>
      </p:sp>
      <p:sp>
        <p:nvSpPr>
          <p:cNvPr id="1123" name="テキスト 64"/>
          <p:cNvSpPr txBox="1"/>
          <p:nvPr/>
        </p:nvSpPr>
        <p:spPr>
          <a:xfrm>
            <a:off x="6583866" y="6335673"/>
            <a:ext cx="2560134" cy="522327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defRPr lang="ja-JP" altLang="en-US"/>
            </a:pPr>
            <a:r>
              <a:rPr lang="ja-JP" altLang="en-US" sz="1400"/>
              <a:t>出典：環境省</a:t>
            </a:r>
            <a:r>
              <a:rPr lang="ja-JP" altLang="en-US" sz="1400"/>
              <a:t>・</a:t>
            </a:r>
            <a:r>
              <a:rPr lang="ja-JP" altLang="en-US" sz="1400"/>
              <a:t>農林水</a:t>
            </a:r>
            <a:r>
              <a:rPr lang="ja-JP" altLang="en-US" sz="1400"/>
              <a:t>産省資料</a:t>
            </a:r>
            <a:endParaRPr lang="ja-JP" altLang="en-US" sz="1400"/>
          </a:p>
          <a:p>
            <a:pPr>
              <a:defRPr lang="ja-JP" altLang="en-US"/>
            </a:pPr>
            <a:r>
              <a:rPr lang="ja-JP" altLang="en-US" sz="1400"/>
              <a:t>　　　（令和４年度）</a:t>
            </a:r>
            <a:endParaRPr lang="ja-JP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/>
      <p:sp>
        <p:nvSpPr>
          <p:cNvPr id="1129" name="四角形 0"/>
          <p:cNvSpPr>
            <a:spLocks noGrp="1" noChangeArrowheads="1"/>
          </p:cNvSpPr>
          <p:nvPr>
            <p:ph type="title" sz="full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wrap="square"/>
          <a:lstStyle/>
          <a:p>
            <a:pPr marL="0" indent="0" algn="l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>
                <a:latin typeface="メイリオ"/>
                <a:ea typeface="メイリオ"/>
              </a:rPr>
              <a:t>企業の取組例①（製造業）</a:t>
            </a:r>
            <a:endParaRPr>
              <a:latin typeface="メイリオ"/>
              <a:ea typeface="メイリオ"/>
            </a:endParaRPr>
          </a:p>
        </p:txBody>
      </p:sp>
      <p:sp>
        <p:nvSpPr>
          <p:cNvPr id="1130" name="四角形 0"/>
          <p:cNvSpPr>
            <a:spLocks noGrp="1" noChangeArrowheads="1"/>
          </p:cNvSpPr>
          <p:nvPr>
            <p:ph sz="full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</p:spPr>
        <p:txBody>
          <a:bodyPr vert="horz" wrap="square"/>
          <a:lstStyle/>
          <a:p>
            <a:pPr marL="0" indent="0" fontAlgn="base" latinLnBrk="0">
              <a:buNone/>
            </a:pPr>
            <a:r>
              <a:rPr kumimoji="1" lang="ja-JP" altLang="en-US" sz="3600">
                <a:latin typeface="メイリオ" pitchFamily="55" charset="-128"/>
                <a:ea typeface="メイリオ" pitchFamily="55" charset="-128"/>
              </a:rPr>
              <a:t>・商品の容器包装を工夫し、食品ロスを削減している。</a:t>
            </a:r>
            <a:endParaRPr kumimoji="1" lang="ja-JP" altLang="en-US" sz="3600">
              <a:latin typeface="メイリオ" pitchFamily="55" charset="-128"/>
              <a:ea typeface="メイリオ" pitchFamily="55" charset="-128"/>
            </a:endParaRPr>
          </a:p>
        </p:txBody>
      </p:sp>
      <p:sp>
        <p:nvSpPr>
          <p:cNvPr id="1131" name="直線 151"/>
          <p:cNvSpPr/>
          <p:nvPr/>
        </p:nvSpPr>
        <p:spPr>
          <a:xfrm>
            <a:off x="461962" y="1279525"/>
            <a:ext cx="8229600" cy="0"/>
          </a:xfrm>
          <a:prstGeom prst="line">
            <a:avLst/>
          </a:prstGeom>
          <a:noFill/>
          <a:ln w="76200" cap="rnd" cmpd="sng">
            <a:solidFill>
              <a:srgbClr val="92D050"/>
            </a:solidFill>
            <a:prstDash val="solid"/>
            <a:miter/>
          </a:ln>
        </p:spPr>
      </p:sp>
      <p:sp>
        <p:nvSpPr>
          <p:cNvPr id="1132" name="テキスト 367"/>
          <p:cNvSpPr txBox="1">
            <a:spLocks noChangeArrowheads="1"/>
          </p:cNvSpPr>
          <p:nvPr/>
        </p:nvSpPr>
        <p:spPr>
          <a:xfrm>
            <a:off x="5576993" y="6581895"/>
            <a:ext cx="3567007" cy="260717"/>
          </a:xfrm>
          <a:prstGeom prst="rect">
            <a:avLst/>
          </a:prstGeom>
          <a:noFill/>
          <a:ln>
            <a:miter/>
          </a:ln>
        </p:spPr>
        <p:txBody>
          <a:bodyPr wrap="square">
            <a:spAutoFit/>
          </a:bodyPr>
          <a:lstStyle/>
          <a:p>
            <a:pPr fontAlgn="base">
              <a:spcBef>
                <a:spcPct val="50000"/>
              </a:spcBef>
            </a:pPr>
            <a:r>
              <a:rPr lang="ja-JP" altLang="en-US" sz="1100"/>
              <a:t>出典：農林水産省（食品ロス及びリサイクルをめぐる情勢）</a:t>
            </a:r>
          </a:p>
        </p:txBody>
      </p:sp>
      <p:pic>
        <p:nvPicPr>
          <p:cNvPr id="1133" name="図 415"/>
          <p:cNvPicPr>
            <a:picLocks noChangeAspect="1"/>
          </p:cNvPicPr>
          <p:nvPr/>
        </p:nvPicPr>
        <p:blipFill>
          <a:blip r:embed="rId1"/>
          <a:srcRect r="49368"/>
          <a:stretch>
            <a:fillRect/>
          </a:stretch>
        </p:blipFill>
        <p:spPr>
          <a:xfrm>
            <a:off x="145547" y="3069172"/>
            <a:ext cx="4273926" cy="2738187"/>
          </a:xfrm>
          <a:prstGeom prst="rect">
            <a:avLst/>
          </a:prstGeom>
        </p:spPr>
      </p:pic>
      <p:pic>
        <p:nvPicPr>
          <p:cNvPr id="1134" name="図 416"/>
          <p:cNvPicPr>
            <a:picLocks noChangeAspect="1"/>
          </p:cNvPicPr>
          <p:nvPr/>
        </p:nvPicPr>
        <p:blipFill>
          <a:blip r:embed="rId1"/>
          <a:srcRect l="50597" b="19182"/>
          <a:stretch>
            <a:fillRect/>
          </a:stretch>
        </p:blipFill>
        <p:spPr>
          <a:xfrm>
            <a:off x="4536539" y="3065722"/>
            <a:ext cx="4212373" cy="2235278"/>
          </a:xfrm>
          <a:prstGeom prst="rect">
            <a:avLst/>
          </a:prstGeom>
        </p:spPr>
      </p:pic>
      <p:sp>
        <p:nvSpPr>
          <p:cNvPr id="1135" name="テキスト 423"/>
          <p:cNvSpPr txBox="1"/>
          <p:nvPr/>
        </p:nvSpPr>
        <p:spPr>
          <a:xfrm>
            <a:off x="396000" y="5877000"/>
            <a:ext cx="8262015" cy="368439"/>
          </a:xfrm>
          <a:prstGeom prst="rect">
            <a:avLst/>
          </a:prstGeom>
        </p:spPr>
        <p:txBody>
          <a:bodyPr wrap="none">
            <a:spAutoFit/>
          </a:bodyPr>
          <a:p>
            <a:pPr>
              <a:defRPr lang="ja-JP" altLang="en-US"/>
            </a:pPr>
            <a:r>
              <a:rPr lang="ja-JP" altLang="en-US">
                <a:latin typeface="メイリオ"/>
                <a:ea typeface="メイリオ"/>
              </a:rPr>
              <a:t>・ボトルを二重構造にしたり、袋の中に空気を充てんすることで、鮮度を保持</a:t>
            </a:r>
            <a:endParaRPr lang="ja-JP" altLang="en-US">
              <a:latin typeface="メイリオ"/>
              <a:ea typeface="メイリオ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/>
      <p:sp>
        <p:nvSpPr>
          <p:cNvPr id="1141" name="四角形 0"/>
          <p:cNvSpPr>
            <a:spLocks noGrp="1" noChangeArrowheads="1"/>
          </p:cNvSpPr>
          <p:nvPr>
            <p:ph type="title" sz="full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wrap="square"/>
          <a:lstStyle/>
          <a:p>
            <a:pPr marL="0" indent="0" algn="l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4000">
                <a:latin typeface="メイリオ"/>
                <a:ea typeface="メイリオ"/>
              </a:rPr>
              <a:t>企業の取組例②（レストラン等）</a:t>
            </a:r>
            <a:endParaRPr>
              <a:latin typeface="メイリオ"/>
              <a:ea typeface="メイリオ"/>
            </a:endParaRPr>
          </a:p>
        </p:txBody>
      </p:sp>
      <p:sp>
        <p:nvSpPr>
          <p:cNvPr id="1142" name="四角形 0"/>
          <p:cNvSpPr>
            <a:spLocks noGrp="1" noChangeArrowheads="1"/>
          </p:cNvSpPr>
          <p:nvPr>
            <p:ph sz="full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</p:spPr>
        <p:txBody>
          <a:bodyPr vert="horz" wrap="square"/>
          <a:lstStyle/>
          <a:p>
            <a:pPr marL="0" indent="0" fontAlgn="base" latinLnBrk="0">
              <a:buNone/>
            </a:pPr>
            <a:r>
              <a:rPr kumimoji="1" lang="ja-JP" altLang="en-US" sz="3600">
                <a:latin typeface="メイリオ" pitchFamily="55" charset="-128"/>
                <a:ea typeface="メイリオ" pitchFamily="55" charset="-128"/>
              </a:rPr>
              <a:t>レストランや居酒屋では</a:t>
            </a:r>
            <a:r>
              <a:rPr kumimoji="1" lang="ja-JP" altLang="en-US" sz="3600" u="sng">
                <a:latin typeface="メイリオ" pitchFamily="55" charset="-128"/>
                <a:ea typeface="メイリオ" pitchFamily="55" charset="-128"/>
              </a:rPr>
              <a:t>お客さんが料理を食べきるとポイントを付与する県のキャンペーンに参加</a:t>
            </a:r>
            <a:endParaRPr kumimoji="1" lang="ja-JP" altLang="en-US" sz="3600" u="sng">
              <a:latin typeface="メイリオ" pitchFamily="55" charset="-128"/>
              <a:ea typeface="メイリオ" pitchFamily="55" charset="-128"/>
            </a:endParaRPr>
          </a:p>
        </p:txBody>
      </p:sp>
      <p:sp>
        <p:nvSpPr>
          <p:cNvPr id="1143" name="直線 151"/>
          <p:cNvSpPr/>
          <p:nvPr/>
        </p:nvSpPr>
        <p:spPr>
          <a:xfrm>
            <a:off x="461962" y="1279525"/>
            <a:ext cx="8229600" cy="0"/>
          </a:xfrm>
          <a:prstGeom prst="line">
            <a:avLst/>
          </a:prstGeom>
          <a:noFill/>
          <a:ln w="76200" cap="rnd" cmpd="sng">
            <a:solidFill>
              <a:srgbClr val="92D050"/>
            </a:solidFill>
            <a:prstDash val="solid"/>
            <a:miter/>
          </a:ln>
        </p:spPr>
      </p:sp>
      <p:pic>
        <p:nvPicPr>
          <p:cNvPr id="1145" name="図 45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743700" y="4183062"/>
            <a:ext cx="1943100" cy="1943100"/>
          </a:xfrm>
          <a:prstGeom prst="rect">
            <a:avLst/>
          </a:prstGeom>
          <a:noFill/>
          <a:ln>
            <a:miter/>
          </a:ln>
        </p:spPr>
      </p:pic>
      <p:pic>
        <p:nvPicPr>
          <p:cNvPr id="1146" name="図 65"/>
          <p:cNvPicPr>
            <a:picLocks noChangeAspect="1"/>
          </p:cNvPicPr>
          <p:nvPr/>
        </p:nvPicPr>
        <p:blipFill>
          <a:blip r:embed="rId2"/>
          <a:srcRect l="22122" t="37532" r="47023" b="19414"/>
          <a:stretch>
            <a:fillRect/>
          </a:stretch>
        </p:blipFill>
        <p:spPr>
          <a:xfrm>
            <a:off x="4180557" y="4213529"/>
            <a:ext cx="2372643" cy="1776451"/>
          </a:xfrm>
          <a:prstGeom prst="rect">
            <a:avLst/>
          </a:prstGeom>
        </p:spPr>
      </p:pic>
      <p:pic>
        <p:nvPicPr>
          <p:cNvPr id="1168" name="図 4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456" y="4073903"/>
            <a:ext cx="3718225" cy="1916077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/>
      <p:sp>
        <p:nvSpPr>
          <p:cNvPr id="1152" name="四角形 0"/>
          <p:cNvSpPr>
            <a:spLocks noGrp="1" noChangeArrowheads="1"/>
          </p:cNvSpPr>
          <p:nvPr>
            <p:ph type="title" sz="full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wrap="square"/>
          <a:lstStyle/>
          <a:p>
            <a:pPr marL="0" indent="0" algn="l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4000">
                <a:latin typeface="メイリオ"/>
                <a:ea typeface="メイリオ"/>
              </a:rPr>
              <a:t>企業の取組例③（レストラン等）</a:t>
            </a:r>
            <a:endParaRPr>
              <a:latin typeface="メイリオ"/>
              <a:ea typeface="メイリオ"/>
            </a:endParaRPr>
          </a:p>
        </p:txBody>
      </p:sp>
      <p:sp>
        <p:nvSpPr>
          <p:cNvPr id="1153" name="四角形 0"/>
          <p:cNvSpPr>
            <a:spLocks noGrp="1" noChangeArrowheads="1"/>
          </p:cNvSpPr>
          <p:nvPr>
            <p:ph sz="full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</p:spPr>
        <p:txBody>
          <a:bodyPr vert="horz" wrap="square"/>
          <a:lstStyle/>
          <a:p>
            <a:pPr marL="0" indent="0" fontAlgn="base" latinLnBrk="0">
              <a:buNone/>
            </a:pPr>
            <a:r>
              <a:rPr kumimoji="1" lang="ja-JP" altLang="en-US" sz="3200" u="none">
                <a:latin typeface="メイリオ" pitchFamily="55" charset="-128"/>
                <a:ea typeface="メイリオ" pitchFamily="55" charset="-128"/>
              </a:rPr>
              <a:t>ハーフサイズ料理の提供や、一部の店舗では</a:t>
            </a:r>
            <a:r>
              <a:rPr kumimoji="1" lang="ja-JP" altLang="en-US" sz="3200" u="none">
                <a:latin typeface="メイリオ" pitchFamily="55" charset="-128"/>
                <a:ea typeface="メイリオ" pitchFamily="55" charset="-128"/>
              </a:rPr>
              <a:t>お店で食べ残した料理を</a:t>
            </a:r>
            <a:r>
              <a:rPr kumimoji="1" lang="ja-JP" altLang="en-US" sz="3200" u="none">
                <a:latin typeface="メイリオ" pitchFamily="55" charset="-128"/>
                <a:ea typeface="メイリオ" pitchFamily="55" charset="-128"/>
              </a:rPr>
              <a:t>ドギーバッグで</a:t>
            </a:r>
            <a:r>
              <a:rPr kumimoji="1" lang="ja-JP" altLang="en-US" sz="3200" u="none">
                <a:latin typeface="メイリオ" pitchFamily="55" charset="-128"/>
                <a:ea typeface="メイリオ" pitchFamily="55" charset="-128"/>
              </a:rPr>
              <a:t>持ち帰ることがてきる</a:t>
            </a:r>
            <a:endParaRPr kumimoji="1" lang="ja-JP" altLang="en-US" sz="3600" u="none">
              <a:latin typeface="メイリオ" pitchFamily="55" charset="-128"/>
              <a:ea typeface="メイリオ" pitchFamily="55" charset="-128"/>
            </a:endParaRPr>
          </a:p>
          <a:p>
            <a:pPr marL="0" indent="0" fontAlgn="base" latinLnBrk="0">
              <a:buNone/>
            </a:pPr>
            <a:endParaRPr kumimoji="1" lang="ja-JP" altLang="en-US" sz="3600" u="none">
              <a:latin typeface="メイリオ" pitchFamily="55" charset="-128"/>
              <a:ea typeface="メイリオ" pitchFamily="55" charset="-128"/>
            </a:endParaRPr>
          </a:p>
          <a:p>
            <a:pPr marL="0" indent="0" fontAlgn="base" latinLnBrk="0">
              <a:buNone/>
            </a:pPr>
            <a:endParaRPr kumimoji="1" lang="ja-JP" altLang="en-US" sz="3600" u="none">
              <a:latin typeface="メイリオ" pitchFamily="55" charset="-128"/>
              <a:ea typeface="メイリオ" pitchFamily="55" charset="-128"/>
            </a:endParaRPr>
          </a:p>
          <a:p>
            <a:pPr marL="0" indent="0" fontAlgn="base" latinLnBrk="0">
              <a:buNone/>
            </a:pPr>
            <a:r>
              <a:rPr kumimoji="1" lang="ja-JP" altLang="en-US" sz="2800" u="none">
                <a:latin typeface="メイリオ" pitchFamily="55" charset="-128"/>
                <a:ea typeface="メイリオ" pitchFamily="55" charset="-128"/>
              </a:rPr>
              <a:t>ドギーバッグ：</a:t>
            </a:r>
            <a:endParaRPr kumimoji="1" lang="ja-JP" altLang="en-US" sz="2800" u="none">
              <a:latin typeface="メイリオ" pitchFamily="55" charset="-128"/>
              <a:ea typeface="メイリオ" pitchFamily="55" charset="-128"/>
            </a:endParaRPr>
          </a:p>
          <a:p>
            <a:pPr marL="0" indent="0" fontAlgn="base" latinLnBrk="0">
              <a:buNone/>
            </a:pPr>
            <a:r>
              <a:rPr kumimoji="1" lang="ja-JP" altLang="en-US" sz="2800" u="none">
                <a:latin typeface="メイリオ" pitchFamily="55" charset="-128"/>
                <a:ea typeface="メイリオ" pitchFamily="55" charset="-128"/>
              </a:rPr>
              <a:t>レストラン</a:t>
            </a:r>
            <a:r>
              <a:rPr kumimoji="1" lang="ja-JP" altLang="en-US" sz="2800" u="none">
                <a:latin typeface="メイリオ" pitchFamily="55" charset="-128"/>
                <a:ea typeface="メイリオ" pitchFamily="55" charset="-128"/>
              </a:rPr>
              <a:t>等</a:t>
            </a:r>
            <a:r>
              <a:rPr kumimoji="1" lang="ja-JP" altLang="en-US" sz="2800" u="none">
                <a:latin typeface="メイリオ" pitchFamily="55" charset="-128"/>
                <a:ea typeface="メイリオ" pitchFamily="55" charset="-128"/>
              </a:rPr>
              <a:t>で食べ残した</a:t>
            </a:r>
            <a:endParaRPr kumimoji="1" lang="ja-JP" altLang="en-US" sz="2800" u="none">
              <a:latin typeface="メイリオ" pitchFamily="55" charset="-128"/>
              <a:ea typeface="メイリオ" pitchFamily="55" charset="-128"/>
            </a:endParaRPr>
          </a:p>
          <a:p>
            <a:pPr marL="0" indent="0" fontAlgn="base" latinLnBrk="0">
              <a:buNone/>
            </a:pPr>
            <a:r>
              <a:rPr kumimoji="1" lang="ja-JP" altLang="en-US" sz="2800" u="none">
                <a:latin typeface="メイリオ" pitchFamily="55" charset="-128"/>
                <a:ea typeface="メイリオ" pitchFamily="55" charset="-128"/>
              </a:rPr>
              <a:t>料理</a:t>
            </a:r>
            <a:r>
              <a:rPr kumimoji="1" lang="ja-JP" altLang="en-US" sz="2800" u="none">
                <a:latin typeface="メイリオ" pitchFamily="55" charset="-128"/>
                <a:ea typeface="メイリオ" pitchFamily="55" charset="-128"/>
              </a:rPr>
              <a:t>を</a:t>
            </a:r>
            <a:r>
              <a:rPr kumimoji="1" lang="ja-JP" altLang="en-US" sz="2800" u="none">
                <a:latin typeface="メイリオ" pitchFamily="55" charset="-128"/>
                <a:ea typeface="メイリオ" pitchFamily="55" charset="-128"/>
              </a:rPr>
              <a:t>持ち帰る</a:t>
            </a:r>
            <a:r>
              <a:rPr kumimoji="1" lang="ja-JP" altLang="en-US" sz="2800" u="none">
                <a:latin typeface="メイリオ" pitchFamily="55" charset="-128"/>
                <a:ea typeface="メイリオ" pitchFamily="55" charset="-128"/>
              </a:rPr>
              <a:t>ための</a:t>
            </a:r>
            <a:r>
              <a:rPr kumimoji="1" lang="ja-JP" altLang="en-US" sz="2800" u="none">
                <a:latin typeface="メイリオ" pitchFamily="55" charset="-128"/>
                <a:ea typeface="メイリオ" pitchFamily="55" charset="-128"/>
              </a:rPr>
              <a:t>容器</a:t>
            </a:r>
            <a:endParaRPr kumimoji="1" lang="ja-JP" altLang="en-US" sz="2800" u="none">
              <a:latin typeface="メイリオ" pitchFamily="55" charset="-128"/>
              <a:ea typeface="メイリオ" pitchFamily="55" charset="-128"/>
            </a:endParaRPr>
          </a:p>
        </p:txBody>
      </p:sp>
      <p:sp>
        <p:nvSpPr>
          <p:cNvPr id="1154" name="直線 151"/>
          <p:cNvSpPr/>
          <p:nvPr/>
        </p:nvSpPr>
        <p:spPr>
          <a:xfrm>
            <a:off x="461962" y="1279525"/>
            <a:ext cx="8229600" cy="0"/>
          </a:xfrm>
          <a:prstGeom prst="line">
            <a:avLst/>
          </a:prstGeom>
          <a:noFill/>
          <a:ln w="76200" cap="rnd" cmpd="sng">
            <a:solidFill>
              <a:srgbClr val="92D050"/>
            </a:solidFill>
            <a:prstDash val="solid"/>
            <a:miter/>
          </a:ln>
        </p:spPr>
      </p:sp>
      <p:pic>
        <p:nvPicPr>
          <p:cNvPr id="1155" name="図 43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20000" y="3044781"/>
            <a:ext cx="3288374" cy="3081381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/>
      <p:sp>
        <p:nvSpPr>
          <p:cNvPr id="1161" name="四角形 0"/>
          <p:cNvSpPr>
            <a:spLocks noGrp="1" noChangeArrowheads="1"/>
          </p:cNvSpPr>
          <p:nvPr>
            <p:ph type="title" sz="full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wrap="square"/>
          <a:lstStyle/>
          <a:p>
            <a:pPr marL="0" indent="0" algn="l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>
                <a:latin typeface="メイリオ"/>
                <a:ea typeface="メイリオ"/>
              </a:rPr>
              <a:t>企業の取組例④（スーパー等）</a:t>
            </a:r>
            <a:endParaRPr>
              <a:latin typeface="メイリオ"/>
              <a:ea typeface="メイリオ"/>
            </a:endParaRPr>
          </a:p>
        </p:txBody>
      </p:sp>
      <p:sp>
        <p:nvSpPr>
          <p:cNvPr id="1162" name="四角形 0"/>
          <p:cNvSpPr>
            <a:spLocks noGrp="1" noChangeArrowheads="1"/>
          </p:cNvSpPr>
          <p:nvPr>
            <p:ph sz="full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</p:spPr>
        <p:txBody>
          <a:bodyPr vert="horz" wrap="square"/>
          <a:lstStyle/>
          <a:p>
            <a:pPr marL="0" indent="0" fontAlgn="base" latinLnBrk="0">
              <a:buNone/>
            </a:pPr>
            <a:r>
              <a:rPr kumimoji="1" lang="ja-JP" altLang="en-US" sz="3600" u="sng">
                <a:latin typeface="メイリオ" pitchFamily="55" charset="-128"/>
                <a:ea typeface="メイリオ" pitchFamily="55" charset="-128"/>
              </a:rPr>
              <a:t>季節料理の事前予約での割引</a:t>
            </a:r>
            <a:r>
              <a:rPr kumimoji="1" lang="ja-JP" altLang="en-US" sz="3600">
                <a:latin typeface="メイリオ" pitchFamily="55" charset="-128"/>
                <a:ea typeface="メイリオ" pitchFamily="55" charset="-128"/>
              </a:rPr>
              <a:t>や、　　　　　</a:t>
            </a:r>
            <a:r>
              <a:rPr kumimoji="1" lang="ja-JP" altLang="en-US" sz="3600" u="sng">
                <a:latin typeface="メイリオ" pitchFamily="55" charset="-128"/>
                <a:ea typeface="メイリオ" pitchFamily="55" charset="-128"/>
              </a:rPr>
              <a:t>ハーフ</a:t>
            </a:r>
            <a:r>
              <a:rPr kumimoji="1" lang="ja-JP" altLang="en-US" sz="3600" u="sng">
                <a:latin typeface="メイリオ" pitchFamily="55" charset="-128"/>
                <a:ea typeface="メイリオ" pitchFamily="55" charset="-128"/>
              </a:rPr>
              <a:t>サイズの商品も</a:t>
            </a:r>
            <a:r>
              <a:rPr kumimoji="1" lang="ja-JP" altLang="en-US" sz="3600" u="sng">
                <a:latin typeface="メイリオ" pitchFamily="55" charset="-128"/>
                <a:ea typeface="メイリオ" pitchFamily="55" charset="-128"/>
              </a:rPr>
              <a:t>充実</a:t>
            </a:r>
            <a:r>
              <a:rPr kumimoji="1" lang="ja-JP" altLang="en-US" sz="3600">
                <a:latin typeface="メイリオ" pitchFamily="55" charset="-128"/>
                <a:ea typeface="メイリオ" pitchFamily="55" charset="-128"/>
              </a:rPr>
              <a:t>させ、家庭での廃棄につながらないよう工夫</a:t>
            </a:r>
            <a:endParaRPr kumimoji="1" lang="ja-JP" altLang="en-US" sz="3600">
              <a:latin typeface="メイリオ" pitchFamily="55" charset="-128"/>
              <a:ea typeface="メイリオ" pitchFamily="55" charset="-128"/>
            </a:endParaRPr>
          </a:p>
        </p:txBody>
      </p:sp>
      <p:sp>
        <p:nvSpPr>
          <p:cNvPr id="1163" name="直線 151"/>
          <p:cNvSpPr/>
          <p:nvPr/>
        </p:nvSpPr>
        <p:spPr>
          <a:xfrm>
            <a:off x="461962" y="1279525"/>
            <a:ext cx="8229600" cy="0"/>
          </a:xfrm>
          <a:prstGeom prst="line">
            <a:avLst/>
          </a:prstGeom>
          <a:noFill/>
          <a:ln w="76200" cap="rnd" cmpd="sng">
            <a:solidFill>
              <a:srgbClr val="92D050"/>
            </a:solidFill>
            <a:prstDash val="solid"/>
            <a:miter/>
          </a:ln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9999"/>
      </a:hlink>
      <a:folHlink>
        <a:srgbClr val="99CC00"/>
      </a:folHlink>
    </a:clrScheme>
    <a:fontScheme name="Focus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Focu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標準">
  <a:themeElements>
    <a:clrScheme name="標準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Focus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Focu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標準">
  <a:themeElements>
    <a:clrScheme name="標準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Focus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Focu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:vt="http://schemas.openxmlformats.org/officeDocument/2006/docPropsVTypes" xmlns="http://schemas.openxmlformats.org/officeDocument/2006/extended-properties">
  <TotalTime>30</TotalTime>
  <Pages>0</Pages>
  <Words>798</Words>
  <Characters>0</Characters>
  <Application>JUST Focus</Application>
  <DocSecurity>0</DocSecurity>
  <Lines>0</Lines>
  <Paragraphs>64</Paragraphs>
  <ScaleCrop>false</ScaleCrop>
  <TitlesOfParts>
    <vt:vector size="28" baseType="lpstr">
      <vt:lpstr>Arial</vt:lpstr>
      <vt:lpstr>ＭＳ Ｐゴシック</vt:lpstr>
      <vt:lpstr>ＭＳ Ｐ明朝</vt:lpstr>
      <vt:lpstr>メイリオ</vt:lpstr>
      <vt:lpstr>HG丸ｺﾞｼｯｸM-PRO</vt:lpstr>
      <vt:lpstr>標準デザイン</vt:lpstr>
      <vt:lpstr>スライド 1</vt:lpstr>
      <vt:lpstr>スライド 2</vt:lpstr>
      <vt:lpstr>スライド 3</vt:lpstr>
      <vt:lpstr>食品ロスって何？</vt:lpstr>
      <vt:lpstr>みんなの生活の中での食品ロス どんなものがあるかな？</vt:lpstr>
      <vt:lpstr>スライド 6</vt:lpstr>
      <vt:lpstr>日本の食品ロス</vt:lpstr>
      <vt:lpstr>スライド 8</vt:lpstr>
      <vt:lpstr>このまま食品ロスを続けていると なぜいけないのかな</vt:lpstr>
      <vt:lpstr>捨てられた食べ物はどうなるの？</vt:lpstr>
      <vt:lpstr>スライド 11</vt:lpstr>
      <vt:lpstr>スライド 12</vt:lpstr>
      <vt:lpstr>スライド 13</vt:lpstr>
      <vt:lpstr>給食はどれだけ 残されているかな？</vt:lpstr>
      <vt:lpstr>スライド 15</vt:lpstr>
      <vt:lpstr>スライド 16</vt:lpstr>
      <vt:lpstr>食品ロスをへらすために 何ができるかな？</vt:lpstr>
      <vt:lpstr>食品ロス削減の３つのポイント</vt:lpstr>
      <vt:lpstr>食品ロスをへらすために・・・</vt:lpstr>
      <vt:lpstr>スライド 20</vt:lpstr>
      <vt:lpstr>スライド 21</vt:lpstr>
      <vt:lpstr>さいごに・・・</vt:lpstr>
    </vt:vector>
  </TitlesOfParts>
  <LinksUpToDate>false</LinksUpToDate>
  <CharactersWithSpaces>0</CharactersWithSpaces>
  <SharedDoc>false</SharedDoc>
  <HyperlinksChanged>false</HyperlinksChanged>
  <AppVersion>4.1.6</AppVersion>
  <PresentationFormat>ユーザー設定</PresentationFormat>
  <Slides>5</Slides>
  <Notes>5</Notes>
  <HiddenSlides>0</HiddenSlides>
  <MMClips>0</MMClips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スライド 1</dc:title>
  <dc:creator>Administrator</dc:creator>
  <cp:lastModifiedBy>西田　有輝</cp:lastModifiedBy>
  <dcterms:created xsi:type="dcterms:W3CDTF">2021-01-12T01:15:44Z</dcterms:created>
  <dcterms:modified xsi:type="dcterms:W3CDTF">2025-12-10T00:04:02Z</dcterms:modified>
  <cp:revision>84</cp:revision>
</cp:coreProperties>
</file>

<file path=docProps/custom.xml><?xml version="1.0" encoding="utf-8"?>
<Properties xmlns:vt="http://schemas.openxmlformats.org/officeDocument/2006/docPropsVTypes" xmlns="http://schemas.openxmlformats.org/officeDocument/2006/custom-properties"/>
</file>